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85"/>
  </p:notesMasterIdLst>
  <p:sldIdLst>
    <p:sldId id="256" r:id="rId3"/>
    <p:sldId id="257" r:id="rId4"/>
    <p:sldId id="336" r:id="rId5"/>
    <p:sldId id="258" r:id="rId6"/>
    <p:sldId id="259" r:id="rId7"/>
    <p:sldId id="327" r:id="rId8"/>
    <p:sldId id="260" r:id="rId9"/>
    <p:sldId id="261" r:id="rId10"/>
    <p:sldId id="262" r:id="rId11"/>
    <p:sldId id="263" r:id="rId12"/>
    <p:sldId id="267" r:id="rId13"/>
    <p:sldId id="268" r:id="rId14"/>
    <p:sldId id="269" r:id="rId15"/>
    <p:sldId id="326" r:id="rId16"/>
    <p:sldId id="270" r:id="rId17"/>
    <p:sldId id="264" r:id="rId18"/>
    <p:sldId id="265" r:id="rId19"/>
    <p:sldId id="266" r:id="rId20"/>
    <p:sldId id="271" r:id="rId21"/>
    <p:sldId id="272" r:id="rId22"/>
    <p:sldId id="273" r:id="rId23"/>
    <p:sldId id="274" r:id="rId24"/>
    <p:sldId id="275" r:id="rId25"/>
    <p:sldId id="276" r:id="rId26"/>
    <p:sldId id="325" r:id="rId27"/>
    <p:sldId id="277" r:id="rId28"/>
    <p:sldId id="328" r:id="rId29"/>
    <p:sldId id="278" r:id="rId30"/>
    <p:sldId id="279" r:id="rId31"/>
    <p:sldId id="280" r:id="rId32"/>
    <p:sldId id="281" r:id="rId33"/>
    <p:sldId id="282" r:id="rId34"/>
    <p:sldId id="283" r:id="rId35"/>
    <p:sldId id="329" r:id="rId36"/>
    <p:sldId id="284" r:id="rId37"/>
    <p:sldId id="330" r:id="rId38"/>
    <p:sldId id="285" r:id="rId39"/>
    <p:sldId id="331" r:id="rId40"/>
    <p:sldId id="286" r:id="rId41"/>
    <p:sldId id="332" r:id="rId42"/>
    <p:sldId id="287" r:id="rId43"/>
    <p:sldId id="333" r:id="rId44"/>
    <p:sldId id="288" r:id="rId45"/>
    <p:sldId id="289" r:id="rId46"/>
    <p:sldId id="290" r:id="rId47"/>
    <p:sldId id="291" r:id="rId48"/>
    <p:sldId id="292" r:id="rId49"/>
    <p:sldId id="293" r:id="rId50"/>
    <p:sldId id="294" r:id="rId51"/>
    <p:sldId id="334" r:id="rId52"/>
    <p:sldId id="295" r:id="rId53"/>
    <p:sldId id="296" r:id="rId54"/>
    <p:sldId id="297" r:id="rId55"/>
    <p:sldId id="298" r:id="rId56"/>
    <p:sldId id="299" r:id="rId57"/>
    <p:sldId id="300" r:id="rId58"/>
    <p:sldId id="301" r:id="rId59"/>
    <p:sldId id="302" r:id="rId60"/>
    <p:sldId id="303" r:id="rId61"/>
    <p:sldId id="304" r:id="rId62"/>
    <p:sldId id="305" r:id="rId63"/>
    <p:sldId id="338"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37" r:id="rId77"/>
    <p:sldId id="318" r:id="rId78"/>
    <p:sldId id="319" r:id="rId79"/>
    <p:sldId id="320" r:id="rId80"/>
    <p:sldId id="321" r:id="rId81"/>
    <p:sldId id="322" r:id="rId82"/>
    <p:sldId id="323" r:id="rId83"/>
    <p:sldId id="324"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6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830656-BB9B-364A-B234-F94F1DB59956}" type="doc">
      <dgm:prSet loTypeId="urn:microsoft.com/office/officeart/2005/8/layout/arrow5" loCatId="" qsTypeId="urn:microsoft.com/office/officeart/2005/8/quickstyle/simple1" qsCatId="simple" csTypeId="urn:microsoft.com/office/officeart/2005/8/colors/colorful5" csCatId="colorful" phldr="1"/>
      <dgm:spPr/>
      <dgm:t>
        <a:bodyPr/>
        <a:lstStyle/>
        <a:p>
          <a:endParaRPr lang="en-US"/>
        </a:p>
      </dgm:t>
    </dgm:pt>
    <dgm:pt modelId="{F40F1A6B-2EE0-4544-8F43-C4359EC18EFA}">
      <dgm:prSet phldrT="[Text]"/>
      <dgm:spPr/>
      <dgm:t>
        <a:bodyPr/>
        <a:lstStyle/>
        <a:p>
          <a:pPr rtl="0"/>
          <a:r>
            <a:rPr lang="en-US" dirty="0"/>
            <a:t>HIS Day</a:t>
          </a:r>
        </a:p>
      </dgm:t>
    </dgm:pt>
    <dgm:pt modelId="{FDCCEE7E-6478-D144-9C0E-9CD78F520E61}" type="parTrans" cxnId="{74FA3897-CD6E-B740-938A-62ED5777B764}">
      <dgm:prSet/>
      <dgm:spPr/>
      <dgm:t>
        <a:bodyPr/>
        <a:lstStyle/>
        <a:p>
          <a:endParaRPr lang="en-US"/>
        </a:p>
      </dgm:t>
    </dgm:pt>
    <dgm:pt modelId="{8DFA6073-B321-7240-9BCD-2DA45218F16C}" type="sibTrans" cxnId="{74FA3897-CD6E-B740-938A-62ED5777B764}">
      <dgm:prSet/>
      <dgm:spPr/>
      <dgm:t>
        <a:bodyPr/>
        <a:lstStyle/>
        <a:p>
          <a:endParaRPr lang="en-US"/>
        </a:p>
      </dgm:t>
    </dgm:pt>
    <dgm:pt modelId="{A5BCE74B-8697-6F44-94AF-2D775B57D7EC}">
      <dgm:prSet phldrT="[Text]"/>
      <dgm:spPr>
        <a:solidFill>
          <a:srgbClr val="FF0000"/>
        </a:solidFill>
      </dgm:spPr>
      <dgm:t>
        <a:bodyPr/>
        <a:lstStyle/>
        <a:p>
          <a:pPr rtl="0"/>
          <a:r>
            <a:rPr lang="en-US"/>
            <a:t>Your Day</a:t>
          </a:r>
        </a:p>
      </dgm:t>
    </dgm:pt>
    <dgm:pt modelId="{BA3F1E05-AAC7-F847-9CD4-64BD517CB299}" type="parTrans" cxnId="{C456A742-1B34-634C-B828-E3A2097AD9CA}">
      <dgm:prSet/>
      <dgm:spPr/>
      <dgm:t>
        <a:bodyPr/>
        <a:lstStyle/>
        <a:p>
          <a:endParaRPr lang="en-US"/>
        </a:p>
      </dgm:t>
    </dgm:pt>
    <dgm:pt modelId="{CDA6A476-B67D-3A4D-BDF9-0F44B17BC293}" type="sibTrans" cxnId="{C456A742-1B34-634C-B828-E3A2097AD9CA}">
      <dgm:prSet/>
      <dgm:spPr/>
      <dgm:t>
        <a:bodyPr/>
        <a:lstStyle/>
        <a:p>
          <a:endParaRPr lang="en-US"/>
        </a:p>
      </dgm:t>
    </dgm:pt>
    <dgm:pt modelId="{F89E217F-39D8-3B45-8729-2E0596CDE883}" type="pres">
      <dgm:prSet presAssocID="{E7830656-BB9B-364A-B234-F94F1DB59956}" presName="diagram" presStyleCnt="0">
        <dgm:presLayoutVars>
          <dgm:dir/>
          <dgm:resizeHandles val="exact"/>
        </dgm:presLayoutVars>
      </dgm:prSet>
      <dgm:spPr/>
    </dgm:pt>
    <dgm:pt modelId="{77599D60-EED8-9E4B-8719-E5026826377C}" type="pres">
      <dgm:prSet presAssocID="{F40F1A6B-2EE0-4544-8F43-C4359EC18EFA}" presName="arrow" presStyleLbl="node1" presStyleIdx="0" presStyleCnt="2" custRadScaleRad="111809" custRadScaleInc="-305">
        <dgm:presLayoutVars>
          <dgm:bulletEnabled val="1"/>
        </dgm:presLayoutVars>
      </dgm:prSet>
      <dgm:spPr/>
    </dgm:pt>
    <dgm:pt modelId="{53DF6681-A17D-3341-8EFA-1430E055864C}" type="pres">
      <dgm:prSet presAssocID="{A5BCE74B-8697-6F44-94AF-2D775B57D7EC}" presName="arrow" presStyleLbl="node1" presStyleIdx="1" presStyleCnt="2" custScaleX="49940" custScaleY="73370" custRadScaleRad="103833" custRadScaleInc="7646">
        <dgm:presLayoutVars>
          <dgm:bulletEnabled val="1"/>
        </dgm:presLayoutVars>
      </dgm:prSet>
      <dgm:spPr/>
    </dgm:pt>
  </dgm:ptLst>
  <dgm:cxnLst>
    <dgm:cxn modelId="{C456A742-1B34-634C-B828-E3A2097AD9CA}" srcId="{E7830656-BB9B-364A-B234-F94F1DB59956}" destId="{A5BCE74B-8697-6F44-94AF-2D775B57D7EC}" srcOrd="1" destOrd="0" parTransId="{BA3F1E05-AAC7-F847-9CD4-64BD517CB299}" sibTransId="{CDA6A476-B67D-3A4D-BDF9-0F44B17BC293}"/>
    <dgm:cxn modelId="{0589BE90-AAEB-0341-8645-9B4D259A19F6}" type="presOf" srcId="{F40F1A6B-2EE0-4544-8F43-C4359EC18EFA}" destId="{77599D60-EED8-9E4B-8719-E5026826377C}" srcOrd="0" destOrd="0" presId="urn:microsoft.com/office/officeart/2005/8/layout/arrow5"/>
    <dgm:cxn modelId="{74FA3897-CD6E-B740-938A-62ED5777B764}" srcId="{E7830656-BB9B-364A-B234-F94F1DB59956}" destId="{F40F1A6B-2EE0-4544-8F43-C4359EC18EFA}" srcOrd="0" destOrd="0" parTransId="{FDCCEE7E-6478-D144-9C0E-9CD78F520E61}" sibTransId="{8DFA6073-B321-7240-9BCD-2DA45218F16C}"/>
    <dgm:cxn modelId="{DDEF44ED-040B-1246-94B3-3256E99FBD6F}" type="presOf" srcId="{A5BCE74B-8697-6F44-94AF-2D775B57D7EC}" destId="{53DF6681-A17D-3341-8EFA-1430E055864C}" srcOrd="0" destOrd="0" presId="urn:microsoft.com/office/officeart/2005/8/layout/arrow5"/>
    <dgm:cxn modelId="{964F19FE-8236-814B-AAB0-9CCECF6623B0}" type="presOf" srcId="{E7830656-BB9B-364A-B234-F94F1DB59956}" destId="{F89E217F-39D8-3B45-8729-2E0596CDE883}" srcOrd="0" destOrd="0" presId="urn:microsoft.com/office/officeart/2005/8/layout/arrow5"/>
    <dgm:cxn modelId="{0F85DAC9-0A15-7C47-8BF7-52C674F0AA20}" type="presParOf" srcId="{F89E217F-39D8-3B45-8729-2E0596CDE883}" destId="{77599D60-EED8-9E4B-8719-E5026826377C}" srcOrd="0" destOrd="0" presId="urn:microsoft.com/office/officeart/2005/8/layout/arrow5"/>
    <dgm:cxn modelId="{3A3FB2C8-7D5B-9548-8DD5-14FE73936A56}" type="presParOf" srcId="{F89E217F-39D8-3B45-8729-2E0596CDE883}" destId="{53DF6681-A17D-3341-8EFA-1430E055864C}"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DD6CF9-7C4F-814E-A823-79C3A44E12BD}" type="doc">
      <dgm:prSet loTypeId="urn:microsoft.com/office/officeart/2005/8/layout/process4" loCatId="" qsTypeId="urn:microsoft.com/office/officeart/2005/8/quickstyle/simple1" qsCatId="simple" csTypeId="urn:microsoft.com/office/officeart/2005/8/colors/colorful4" csCatId="colorful" phldr="1"/>
      <dgm:spPr/>
      <dgm:t>
        <a:bodyPr/>
        <a:lstStyle/>
        <a:p>
          <a:endParaRPr lang="en-US"/>
        </a:p>
      </dgm:t>
    </dgm:pt>
    <dgm:pt modelId="{FE845FB2-7C1D-D74E-8677-0B6E71920C77}">
      <dgm:prSet phldrT="[Text]"/>
      <dgm:spPr/>
      <dgm:t>
        <a:bodyPr/>
        <a:lstStyle/>
        <a:p>
          <a:pPr rtl="0"/>
          <a:r>
            <a:rPr lang="en-US" dirty="0"/>
            <a:t>1</a:t>
          </a:r>
        </a:p>
      </dgm:t>
    </dgm:pt>
    <dgm:pt modelId="{59D7AFA0-3362-7B47-AEAC-FE611B98FA22}" type="parTrans" cxnId="{981C4B32-C11C-EB4F-9746-831488CF44E5}">
      <dgm:prSet/>
      <dgm:spPr/>
      <dgm:t>
        <a:bodyPr/>
        <a:lstStyle/>
        <a:p>
          <a:endParaRPr lang="en-US"/>
        </a:p>
      </dgm:t>
    </dgm:pt>
    <dgm:pt modelId="{44964807-C885-F245-B7F6-B786A868CB68}" type="sibTrans" cxnId="{981C4B32-C11C-EB4F-9746-831488CF44E5}">
      <dgm:prSet/>
      <dgm:spPr/>
      <dgm:t>
        <a:bodyPr/>
        <a:lstStyle/>
        <a:p>
          <a:endParaRPr lang="en-US"/>
        </a:p>
      </dgm:t>
    </dgm:pt>
    <dgm:pt modelId="{9C39BE33-7A9E-5643-B014-5F91188E6FCE}">
      <dgm:prSet phldrT="[Text]"/>
      <dgm:spPr/>
      <dgm:t>
        <a:bodyPr/>
        <a:lstStyle/>
        <a:p>
          <a:r>
            <a:rPr lang="en-US" dirty="0"/>
            <a:t>2</a:t>
          </a:r>
        </a:p>
      </dgm:t>
    </dgm:pt>
    <dgm:pt modelId="{5B4A64E1-0587-7A49-A63B-C02A8D13DD7C}" type="parTrans" cxnId="{9B9FD8B7-F2D2-CA40-BC05-5EE5EFA1F758}">
      <dgm:prSet/>
      <dgm:spPr/>
      <dgm:t>
        <a:bodyPr/>
        <a:lstStyle/>
        <a:p>
          <a:endParaRPr lang="en-US"/>
        </a:p>
      </dgm:t>
    </dgm:pt>
    <dgm:pt modelId="{770DBF47-1E43-304F-9321-60941FB40FB7}" type="sibTrans" cxnId="{9B9FD8B7-F2D2-CA40-BC05-5EE5EFA1F758}">
      <dgm:prSet/>
      <dgm:spPr/>
      <dgm:t>
        <a:bodyPr/>
        <a:lstStyle/>
        <a:p>
          <a:endParaRPr lang="en-US"/>
        </a:p>
      </dgm:t>
    </dgm:pt>
    <dgm:pt modelId="{BBFB97B1-4F26-1745-AFCE-8DC7298471EA}">
      <dgm:prSet phldrT="[Text]"/>
      <dgm:spPr/>
      <dgm:t>
        <a:bodyPr/>
        <a:lstStyle/>
        <a:p>
          <a:r>
            <a:rPr lang="en-US" dirty="0"/>
            <a:t>3</a:t>
          </a:r>
        </a:p>
      </dgm:t>
    </dgm:pt>
    <dgm:pt modelId="{4C55EA06-DB59-6844-ACF4-2CA24E3BE8D7}" type="parTrans" cxnId="{DA88FB4A-DC56-3F46-954A-201588C230C5}">
      <dgm:prSet/>
      <dgm:spPr/>
      <dgm:t>
        <a:bodyPr/>
        <a:lstStyle/>
        <a:p>
          <a:endParaRPr lang="en-US"/>
        </a:p>
      </dgm:t>
    </dgm:pt>
    <dgm:pt modelId="{EEBFF79A-55A4-6D46-8D18-422FFE51AE42}" type="sibTrans" cxnId="{DA88FB4A-DC56-3F46-954A-201588C230C5}">
      <dgm:prSet/>
      <dgm:spPr/>
      <dgm:t>
        <a:bodyPr/>
        <a:lstStyle/>
        <a:p>
          <a:endParaRPr lang="en-US"/>
        </a:p>
      </dgm:t>
    </dgm:pt>
    <dgm:pt modelId="{C30DD392-2903-2147-9927-74FFF9C9387C}">
      <dgm:prSet phldrT="[Text]"/>
      <dgm:spPr/>
      <dgm:t>
        <a:bodyPr/>
        <a:lstStyle/>
        <a:p>
          <a:r>
            <a:rPr lang="en-US" dirty="0"/>
            <a:t>4</a:t>
          </a:r>
        </a:p>
      </dgm:t>
    </dgm:pt>
    <dgm:pt modelId="{86AC6053-2634-714F-B038-D9E804DAC4A9}" type="parTrans" cxnId="{270EF698-D48B-4D4D-B330-85FA46F4C225}">
      <dgm:prSet/>
      <dgm:spPr/>
      <dgm:t>
        <a:bodyPr/>
        <a:lstStyle/>
        <a:p>
          <a:endParaRPr lang="en-US"/>
        </a:p>
      </dgm:t>
    </dgm:pt>
    <dgm:pt modelId="{B521E3FB-5C3F-144E-9B8A-A100B2502DD5}" type="sibTrans" cxnId="{270EF698-D48B-4D4D-B330-85FA46F4C225}">
      <dgm:prSet/>
      <dgm:spPr/>
      <dgm:t>
        <a:bodyPr/>
        <a:lstStyle/>
        <a:p>
          <a:endParaRPr lang="en-US"/>
        </a:p>
      </dgm:t>
    </dgm:pt>
    <dgm:pt modelId="{28D5D12B-6E2C-3F4D-A157-D08D24B3A9EE}">
      <dgm:prSet phldrT="[Text]"/>
      <dgm:spPr/>
      <dgm:t>
        <a:bodyPr/>
        <a:lstStyle/>
        <a:p>
          <a:r>
            <a:rPr lang="en-US" dirty="0"/>
            <a:t>5</a:t>
          </a:r>
        </a:p>
      </dgm:t>
    </dgm:pt>
    <dgm:pt modelId="{A566D562-C012-9E45-87DA-002B1AD9EFD7}" type="parTrans" cxnId="{6C611852-E222-9F41-801B-8A6A5B9126D3}">
      <dgm:prSet/>
      <dgm:spPr/>
      <dgm:t>
        <a:bodyPr/>
        <a:lstStyle/>
        <a:p>
          <a:endParaRPr lang="en-US"/>
        </a:p>
      </dgm:t>
    </dgm:pt>
    <dgm:pt modelId="{E3549C30-7D64-2945-A8E9-964724B765AF}" type="sibTrans" cxnId="{6C611852-E222-9F41-801B-8A6A5B9126D3}">
      <dgm:prSet/>
      <dgm:spPr/>
      <dgm:t>
        <a:bodyPr/>
        <a:lstStyle/>
        <a:p>
          <a:endParaRPr lang="en-US"/>
        </a:p>
      </dgm:t>
    </dgm:pt>
    <dgm:pt modelId="{A416A960-8340-BD4F-9501-C28778449536}">
      <dgm:prSet/>
      <dgm:spPr/>
      <dgm:t>
        <a:bodyPr/>
        <a:lstStyle/>
        <a:p>
          <a:pPr rtl="0"/>
          <a:r>
            <a:rPr lang="en-US" dirty="0"/>
            <a:t>6</a:t>
          </a:r>
        </a:p>
      </dgm:t>
    </dgm:pt>
    <dgm:pt modelId="{D04414D4-CF77-E64E-9C5B-3421226CBD5E}" type="parTrans" cxnId="{0551BEEE-E3E5-E04F-8819-5B7DD8ED5C9C}">
      <dgm:prSet/>
      <dgm:spPr/>
      <dgm:t>
        <a:bodyPr/>
        <a:lstStyle/>
        <a:p>
          <a:endParaRPr lang="en-US"/>
        </a:p>
      </dgm:t>
    </dgm:pt>
    <dgm:pt modelId="{E0F4D786-6886-8947-969D-BC9586F9817A}" type="sibTrans" cxnId="{0551BEEE-E3E5-E04F-8819-5B7DD8ED5C9C}">
      <dgm:prSet/>
      <dgm:spPr/>
      <dgm:t>
        <a:bodyPr/>
        <a:lstStyle/>
        <a:p>
          <a:endParaRPr lang="en-US"/>
        </a:p>
      </dgm:t>
    </dgm:pt>
    <dgm:pt modelId="{E4DEE89A-BE82-E942-8040-07C9AADE485D}" type="pres">
      <dgm:prSet presAssocID="{12DD6CF9-7C4F-814E-A823-79C3A44E12BD}" presName="Name0" presStyleCnt="0">
        <dgm:presLayoutVars>
          <dgm:dir/>
          <dgm:animLvl val="lvl"/>
          <dgm:resizeHandles val="exact"/>
        </dgm:presLayoutVars>
      </dgm:prSet>
      <dgm:spPr/>
    </dgm:pt>
    <dgm:pt modelId="{7D4D0D7D-D916-7D49-A86B-64F955717989}" type="pres">
      <dgm:prSet presAssocID="{A416A960-8340-BD4F-9501-C28778449536}" presName="boxAndChildren" presStyleCnt="0"/>
      <dgm:spPr/>
    </dgm:pt>
    <dgm:pt modelId="{C7314534-8976-0248-8EF5-BB88EE1A0F44}" type="pres">
      <dgm:prSet presAssocID="{A416A960-8340-BD4F-9501-C28778449536}" presName="parentTextBox" presStyleLbl="node1" presStyleIdx="0" presStyleCnt="6"/>
      <dgm:spPr/>
    </dgm:pt>
    <dgm:pt modelId="{04AE2517-2F66-5B49-A5BF-4146F43744B1}" type="pres">
      <dgm:prSet presAssocID="{E3549C30-7D64-2945-A8E9-964724B765AF}" presName="sp" presStyleCnt="0"/>
      <dgm:spPr/>
    </dgm:pt>
    <dgm:pt modelId="{E9C64332-A600-8D44-A8E0-EC17048F7E07}" type="pres">
      <dgm:prSet presAssocID="{28D5D12B-6E2C-3F4D-A157-D08D24B3A9EE}" presName="arrowAndChildren" presStyleCnt="0"/>
      <dgm:spPr/>
    </dgm:pt>
    <dgm:pt modelId="{731074F2-3F60-0C45-AAD3-6FFF7E302DF0}" type="pres">
      <dgm:prSet presAssocID="{28D5D12B-6E2C-3F4D-A157-D08D24B3A9EE}" presName="parentTextArrow" presStyleLbl="node1" presStyleIdx="1" presStyleCnt="6"/>
      <dgm:spPr/>
    </dgm:pt>
    <dgm:pt modelId="{425209CC-9E7E-4042-B36E-417E8BA9C599}" type="pres">
      <dgm:prSet presAssocID="{B521E3FB-5C3F-144E-9B8A-A100B2502DD5}" presName="sp" presStyleCnt="0"/>
      <dgm:spPr/>
    </dgm:pt>
    <dgm:pt modelId="{59DB7946-A81A-5A4A-94A5-6C5A73400909}" type="pres">
      <dgm:prSet presAssocID="{C30DD392-2903-2147-9927-74FFF9C9387C}" presName="arrowAndChildren" presStyleCnt="0"/>
      <dgm:spPr/>
    </dgm:pt>
    <dgm:pt modelId="{D821D59B-C984-2B44-908B-A1364C48AC32}" type="pres">
      <dgm:prSet presAssocID="{C30DD392-2903-2147-9927-74FFF9C9387C}" presName="parentTextArrow" presStyleLbl="node1" presStyleIdx="2" presStyleCnt="6"/>
      <dgm:spPr/>
    </dgm:pt>
    <dgm:pt modelId="{B9802560-7749-AC4B-B94A-AE2E7E4BB1BB}" type="pres">
      <dgm:prSet presAssocID="{EEBFF79A-55A4-6D46-8D18-422FFE51AE42}" presName="sp" presStyleCnt="0"/>
      <dgm:spPr/>
    </dgm:pt>
    <dgm:pt modelId="{3FA5D250-7B79-D44C-A6F8-C537F6C8D18B}" type="pres">
      <dgm:prSet presAssocID="{BBFB97B1-4F26-1745-AFCE-8DC7298471EA}" presName="arrowAndChildren" presStyleCnt="0"/>
      <dgm:spPr/>
    </dgm:pt>
    <dgm:pt modelId="{A309B9A2-8BE8-7943-B7CC-3808B8E62A5D}" type="pres">
      <dgm:prSet presAssocID="{BBFB97B1-4F26-1745-AFCE-8DC7298471EA}" presName="parentTextArrow" presStyleLbl="node1" presStyleIdx="3" presStyleCnt="6"/>
      <dgm:spPr/>
    </dgm:pt>
    <dgm:pt modelId="{2B8F08C5-D236-3D42-90F7-3F2E677B1B0C}" type="pres">
      <dgm:prSet presAssocID="{770DBF47-1E43-304F-9321-60941FB40FB7}" presName="sp" presStyleCnt="0"/>
      <dgm:spPr/>
    </dgm:pt>
    <dgm:pt modelId="{8A856AA9-3079-C749-895A-FF0823DF40C0}" type="pres">
      <dgm:prSet presAssocID="{9C39BE33-7A9E-5643-B014-5F91188E6FCE}" presName="arrowAndChildren" presStyleCnt="0"/>
      <dgm:spPr/>
    </dgm:pt>
    <dgm:pt modelId="{CB902D64-D757-3541-81A8-082197A8B189}" type="pres">
      <dgm:prSet presAssocID="{9C39BE33-7A9E-5643-B014-5F91188E6FCE}" presName="parentTextArrow" presStyleLbl="node1" presStyleIdx="4" presStyleCnt="6"/>
      <dgm:spPr/>
    </dgm:pt>
    <dgm:pt modelId="{08A6441E-7A52-6D43-A3DC-90BA20CF5A0E}" type="pres">
      <dgm:prSet presAssocID="{44964807-C885-F245-B7F6-B786A868CB68}" presName="sp" presStyleCnt="0"/>
      <dgm:spPr/>
    </dgm:pt>
    <dgm:pt modelId="{D502C702-CE64-F341-84C1-816B844A7B4D}" type="pres">
      <dgm:prSet presAssocID="{FE845FB2-7C1D-D74E-8677-0B6E71920C77}" presName="arrowAndChildren" presStyleCnt="0"/>
      <dgm:spPr/>
    </dgm:pt>
    <dgm:pt modelId="{CCF85841-6B08-774F-B53E-CFBFC25098BA}" type="pres">
      <dgm:prSet presAssocID="{FE845FB2-7C1D-D74E-8677-0B6E71920C77}" presName="parentTextArrow" presStyleLbl="node1" presStyleIdx="5" presStyleCnt="6" custLinFactY="-32918" custLinFactNeighborX="10513" custLinFactNeighborY="-100000"/>
      <dgm:spPr/>
    </dgm:pt>
  </dgm:ptLst>
  <dgm:cxnLst>
    <dgm:cxn modelId="{3614B123-2A70-C34A-908B-412D98439139}" type="presOf" srcId="{C30DD392-2903-2147-9927-74FFF9C9387C}" destId="{D821D59B-C984-2B44-908B-A1364C48AC32}" srcOrd="0" destOrd="0" presId="urn:microsoft.com/office/officeart/2005/8/layout/process4"/>
    <dgm:cxn modelId="{981C4B32-C11C-EB4F-9746-831488CF44E5}" srcId="{12DD6CF9-7C4F-814E-A823-79C3A44E12BD}" destId="{FE845FB2-7C1D-D74E-8677-0B6E71920C77}" srcOrd="0" destOrd="0" parTransId="{59D7AFA0-3362-7B47-AEAC-FE611B98FA22}" sibTransId="{44964807-C885-F245-B7F6-B786A868CB68}"/>
    <dgm:cxn modelId="{5F31415C-82EF-8F43-B9BB-8CDEE450B821}" type="presOf" srcId="{BBFB97B1-4F26-1745-AFCE-8DC7298471EA}" destId="{A309B9A2-8BE8-7943-B7CC-3808B8E62A5D}" srcOrd="0" destOrd="0" presId="urn:microsoft.com/office/officeart/2005/8/layout/process4"/>
    <dgm:cxn modelId="{2B939E44-8A92-A742-84CA-333D05EE4A7E}" type="presOf" srcId="{28D5D12B-6E2C-3F4D-A157-D08D24B3A9EE}" destId="{731074F2-3F60-0C45-AAD3-6FFF7E302DF0}" srcOrd="0" destOrd="0" presId="urn:microsoft.com/office/officeart/2005/8/layout/process4"/>
    <dgm:cxn modelId="{DA88FB4A-DC56-3F46-954A-201588C230C5}" srcId="{12DD6CF9-7C4F-814E-A823-79C3A44E12BD}" destId="{BBFB97B1-4F26-1745-AFCE-8DC7298471EA}" srcOrd="2" destOrd="0" parTransId="{4C55EA06-DB59-6844-ACF4-2CA24E3BE8D7}" sibTransId="{EEBFF79A-55A4-6D46-8D18-422FFE51AE42}"/>
    <dgm:cxn modelId="{6C611852-E222-9F41-801B-8A6A5B9126D3}" srcId="{12DD6CF9-7C4F-814E-A823-79C3A44E12BD}" destId="{28D5D12B-6E2C-3F4D-A157-D08D24B3A9EE}" srcOrd="4" destOrd="0" parTransId="{A566D562-C012-9E45-87DA-002B1AD9EFD7}" sibTransId="{E3549C30-7D64-2945-A8E9-964724B765AF}"/>
    <dgm:cxn modelId="{245B4B81-9614-3B47-96C8-90D0673146A1}" type="presOf" srcId="{A416A960-8340-BD4F-9501-C28778449536}" destId="{C7314534-8976-0248-8EF5-BB88EE1A0F44}" srcOrd="0" destOrd="0" presId="urn:microsoft.com/office/officeart/2005/8/layout/process4"/>
    <dgm:cxn modelId="{863DDB93-AFA3-9244-B585-524C84ABB431}" type="presOf" srcId="{9C39BE33-7A9E-5643-B014-5F91188E6FCE}" destId="{CB902D64-D757-3541-81A8-082197A8B189}" srcOrd="0" destOrd="0" presId="urn:microsoft.com/office/officeart/2005/8/layout/process4"/>
    <dgm:cxn modelId="{270EF698-D48B-4D4D-B330-85FA46F4C225}" srcId="{12DD6CF9-7C4F-814E-A823-79C3A44E12BD}" destId="{C30DD392-2903-2147-9927-74FFF9C9387C}" srcOrd="3" destOrd="0" parTransId="{86AC6053-2634-714F-B038-D9E804DAC4A9}" sibTransId="{B521E3FB-5C3F-144E-9B8A-A100B2502DD5}"/>
    <dgm:cxn modelId="{9B9FD8B7-F2D2-CA40-BC05-5EE5EFA1F758}" srcId="{12DD6CF9-7C4F-814E-A823-79C3A44E12BD}" destId="{9C39BE33-7A9E-5643-B014-5F91188E6FCE}" srcOrd="1" destOrd="0" parTransId="{5B4A64E1-0587-7A49-A63B-C02A8D13DD7C}" sibTransId="{770DBF47-1E43-304F-9321-60941FB40FB7}"/>
    <dgm:cxn modelId="{593680C1-63C3-834F-B52D-89AB30B9E5E2}" type="presOf" srcId="{12DD6CF9-7C4F-814E-A823-79C3A44E12BD}" destId="{E4DEE89A-BE82-E942-8040-07C9AADE485D}" srcOrd="0" destOrd="0" presId="urn:microsoft.com/office/officeart/2005/8/layout/process4"/>
    <dgm:cxn modelId="{196203DC-3B76-F641-9800-35062E2E04D7}" type="presOf" srcId="{FE845FB2-7C1D-D74E-8677-0B6E71920C77}" destId="{CCF85841-6B08-774F-B53E-CFBFC25098BA}" srcOrd="0" destOrd="0" presId="urn:microsoft.com/office/officeart/2005/8/layout/process4"/>
    <dgm:cxn modelId="{0551BEEE-E3E5-E04F-8819-5B7DD8ED5C9C}" srcId="{12DD6CF9-7C4F-814E-A823-79C3A44E12BD}" destId="{A416A960-8340-BD4F-9501-C28778449536}" srcOrd="5" destOrd="0" parTransId="{D04414D4-CF77-E64E-9C5B-3421226CBD5E}" sibTransId="{E0F4D786-6886-8947-969D-BC9586F9817A}"/>
    <dgm:cxn modelId="{901C90D3-CAD7-1F4A-A80B-4E5E95AB3C1E}" type="presParOf" srcId="{E4DEE89A-BE82-E942-8040-07C9AADE485D}" destId="{7D4D0D7D-D916-7D49-A86B-64F955717989}" srcOrd="0" destOrd="0" presId="urn:microsoft.com/office/officeart/2005/8/layout/process4"/>
    <dgm:cxn modelId="{CD281383-8A51-C346-B401-6DAB075697C9}" type="presParOf" srcId="{7D4D0D7D-D916-7D49-A86B-64F955717989}" destId="{C7314534-8976-0248-8EF5-BB88EE1A0F44}" srcOrd="0" destOrd="0" presId="urn:microsoft.com/office/officeart/2005/8/layout/process4"/>
    <dgm:cxn modelId="{1244FD47-F7CC-A847-8A74-CA353C71B6D7}" type="presParOf" srcId="{E4DEE89A-BE82-E942-8040-07C9AADE485D}" destId="{04AE2517-2F66-5B49-A5BF-4146F43744B1}" srcOrd="1" destOrd="0" presId="urn:microsoft.com/office/officeart/2005/8/layout/process4"/>
    <dgm:cxn modelId="{C6B82CEF-9449-E740-9B9D-893E895B9430}" type="presParOf" srcId="{E4DEE89A-BE82-E942-8040-07C9AADE485D}" destId="{E9C64332-A600-8D44-A8E0-EC17048F7E07}" srcOrd="2" destOrd="0" presId="urn:microsoft.com/office/officeart/2005/8/layout/process4"/>
    <dgm:cxn modelId="{E1C2303E-D75E-0F42-96E5-4BBA76FF6BE8}" type="presParOf" srcId="{E9C64332-A600-8D44-A8E0-EC17048F7E07}" destId="{731074F2-3F60-0C45-AAD3-6FFF7E302DF0}" srcOrd="0" destOrd="0" presId="urn:microsoft.com/office/officeart/2005/8/layout/process4"/>
    <dgm:cxn modelId="{0F1CE159-F822-D44E-A4CD-AAFB473797A2}" type="presParOf" srcId="{E4DEE89A-BE82-E942-8040-07C9AADE485D}" destId="{425209CC-9E7E-4042-B36E-417E8BA9C599}" srcOrd="3" destOrd="0" presId="urn:microsoft.com/office/officeart/2005/8/layout/process4"/>
    <dgm:cxn modelId="{A73B5941-85B1-304E-8DDC-9389DD37B878}" type="presParOf" srcId="{E4DEE89A-BE82-E942-8040-07C9AADE485D}" destId="{59DB7946-A81A-5A4A-94A5-6C5A73400909}" srcOrd="4" destOrd="0" presId="urn:microsoft.com/office/officeart/2005/8/layout/process4"/>
    <dgm:cxn modelId="{CCD2CDEE-6FDF-1949-8A25-43A1AB31ED54}" type="presParOf" srcId="{59DB7946-A81A-5A4A-94A5-6C5A73400909}" destId="{D821D59B-C984-2B44-908B-A1364C48AC32}" srcOrd="0" destOrd="0" presId="urn:microsoft.com/office/officeart/2005/8/layout/process4"/>
    <dgm:cxn modelId="{0F75A294-0B4C-944C-9246-0B877E1F2230}" type="presParOf" srcId="{E4DEE89A-BE82-E942-8040-07C9AADE485D}" destId="{B9802560-7749-AC4B-B94A-AE2E7E4BB1BB}" srcOrd="5" destOrd="0" presId="urn:microsoft.com/office/officeart/2005/8/layout/process4"/>
    <dgm:cxn modelId="{B3AB24A4-2991-1744-ADC8-C7708A3DB016}" type="presParOf" srcId="{E4DEE89A-BE82-E942-8040-07C9AADE485D}" destId="{3FA5D250-7B79-D44C-A6F8-C537F6C8D18B}" srcOrd="6" destOrd="0" presId="urn:microsoft.com/office/officeart/2005/8/layout/process4"/>
    <dgm:cxn modelId="{F94C3A82-D2F6-6B44-ACF1-DBAA618D64D1}" type="presParOf" srcId="{3FA5D250-7B79-D44C-A6F8-C537F6C8D18B}" destId="{A309B9A2-8BE8-7943-B7CC-3808B8E62A5D}" srcOrd="0" destOrd="0" presId="urn:microsoft.com/office/officeart/2005/8/layout/process4"/>
    <dgm:cxn modelId="{6D967F14-3F03-8743-BA01-5D0D0C34DE4C}" type="presParOf" srcId="{E4DEE89A-BE82-E942-8040-07C9AADE485D}" destId="{2B8F08C5-D236-3D42-90F7-3F2E677B1B0C}" srcOrd="7" destOrd="0" presId="urn:microsoft.com/office/officeart/2005/8/layout/process4"/>
    <dgm:cxn modelId="{5D694154-853E-CB45-81C0-10E6F7FC2E23}" type="presParOf" srcId="{E4DEE89A-BE82-E942-8040-07C9AADE485D}" destId="{8A856AA9-3079-C749-895A-FF0823DF40C0}" srcOrd="8" destOrd="0" presId="urn:microsoft.com/office/officeart/2005/8/layout/process4"/>
    <dgm:cxn modelId="{E539C315-AD76-744C-971A-E752A02D25A3}" type="presParOf" srcId="{8A856AA9-3079-C749-895A-FF0823DF40C0}" destId="{CB902D64-D757-3541-81A8-082197A8B189}" srcOrd="0" destOrd="0" presId="urn:microsoft.com/office/officeart/2005/8/layout/process4"/>
    <dgm:cxn modelId="{72509E2B-7AAB-324D-9317-04E8BDAB32DA}" type="presParOf" srcId="{E4DEE89A-BE82-E942-8040-07C9AADE485D}" destId="{08A6441E-7A52-6D43-A3DC-90BA20CF5A0E}" srcOrd="9" destOrd="0" presId="urn:microsoft.com/office/officeart/2005/8/layout/process4"/>
    <dgm:cxn modelId="{8BDF2C33-19C5-634E-BAEC-B0DFE118221C}" type="presParOf" srcId="{E4DEE89A-BE82-E942-8040-07C9AADE485D}" destId="{D502C702-CE64-F341-84C1-816B844A7B4D}" srcOrd="10" destOrd="0" presId="urn:microsoft.com/office/officeart/2005/8/layout/process4"/>
    <dgm:cxn modelId="{E7EAB395-D6B6-A44C-92C8-74DD55AD2782}" type="presParOf" srcId="{D502C702-CE64-F341-84C1-816B844A7B4D}" destId="{CCF85841-6B08-774F-B53E-CFBFC25098BA}"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DD6CF9-7C4F-814E-A823-79C3A44E12BD}" type="doc">
      <dgm:prSet loTypeId="urn:microsoft.com/office/officeart/2005/8/layout/process4" loCatId="" qsTypeId="urn:microsoft.com/office/officeart/2005/8/quickstyle/simple1" qsCatId="simple" csTypeId="urn:microsoft.com/office/officeart/2005/8/colors/colorful4" csCatId="colorful" phldr="1"/>
      <dgm:spPr/>
      <dgm:t>
        <a:bodyPr/>
        <a:lstStyle/>
        <a:p>
          <a:endParaRPr lang="en-US"/>
        </a:p>
      </dgm:t>
    </dgm:pt>
    <dgm:pt modelId="{9C39BE33-7A9E-5643-B014-5F91188E6FCE}">
      <dgm:prSet phldrT="[Text]"/>
      <dgm:spPr>
        <a:solidFill>
          <a:srgbClr val="FF0000"/>
        </a:solidFill>
      </dgm:spPr>
      <dgm:t>
        <a:bodyPr/>
        <a:lstStyle/>
        <a:p>
          <a:r>
            <a:rPr lang="en-US" dirty="0"/>
            <a:t>2</a:t>
          </a:r>
        </a:p>
      </dgm:t>
    </dgm:pt>
    <dgm:pt modelId="{5B4A64E1-0587-7A49-A63B-C02A8D13DD7C}" type="parTrans" cxnId="{9B9FD8B7-F2D2-CA40-BC05-5EE5EFA1F758}">
      <dgm:prSet/>
      <dgm:spPr/>
      <dgm:t>
        <a:bodyPr/>
        <a:lstStyle/>
        <a:p>
          <a:endParaRPr lang="en-US"/>
        </a:p>
      </dgm:t>
    </dgm:pt>
    <dgm:pt modelId="{770DBF47-1E43-304F-9321-60941FB40FB7}" type="sibTrans" cxnId="{9B9FD8B7-F2D2-CA40-BC05-5EE5EFA1F758}">
      <dgm:prSet/>
      <dgm:spPr/>
      <dgm:t>
        <a:bodyPr/>
        <a:lstStyle/>
        <a:p>
          <a:endParaRPr lang="en-US"/>
        </a:p>
      </dgm:t>
    </dgm:pt>
    <dgm:pt modelId="{BBFB97B1-4F26-1745-AFCE-8DC7298471EA}">
      <dgm:prSet phldrT="[Text]"/>
      <dgm:spPr>
        <a:solidFill>
          <a:srgbClr val="FF0000"/>
        </a:solidFill>
      </dgm:spPr>
      <dgm:t>
        <a:bodyPr/>
        <a:lstStyle/>
        <a:p>
          <a:r>
            <a:rPr lang="en-US" dirty="0"/>
            <a:t>3</a:t>
          </a:r>
        </a:p>
      </dgm:t>
    </dgm:pt>
    <dgm:pt modelId="{4C55EA06-DB59-6844-ACF4-2CA24E3BE8D7}" type="parTrans" cxnId="{DA88FB4A-DC56-3F46-954A-201588C230C5}">
      <dgm:prSet/>
      <dgm:spPr/>
      <dgm:t>
        <a:bodyPr/>
        <a:lstStyle/>
        <a:p>
          <a:endParaRPr lang="en-US"/>
        </a:p>
      </dgm:t>
    </dgm:pt>
    <dgm:pt modelId="{EEBFF79A-55A4-6D46-8D18-422FFE51AE42}" type="sibTrans" cxnId="{DA88FB4A-DC56-3F46-954A-201588C230C5}">
      <dgm:prSet/>
      <dgm:spPr/>
      <dgm:t>
        <a:bodyPr/>
        <a:lstStyle/>
        <a:p>
          <a:endParaRPr lang="en-US"/>
        </a:p>
      </dgm:t>
    </dgm:pt>
    <dgm:pt modelId="{C30DD392-2903-2147-9927-74FFF9C9387C}">
      <dgm:prSet phldrT="[Text]"/>
      <dgm:spPr>
        <a:solidFill>
          <a:srgbClr val="FF0000"/>
        </a:solidFill>
      </dgm:spPr>
      <dgm:t>
        <a:bodyPr/>
        <a:lstStyle/>
        <a:p>
          <a:r>
            <a:rPr lang="en-US" dirty="0"/>
            <a:t>4</a:t>
          </a:r>
        </a:p>
      </dgm:t>
    </dgm:pt>
    <dgm:pt modelId="{86AC6053-2634-714F-B038-D9E804DAC4A9}" type="parTrans" cxnId="{270EF698-D48B-4D4D-B330-85FA46F4C225}">
      <dgm:prSet/>
      <dgm:spPr/>
      <dgm:t>
        <a:bodyPr/>
        <a:lstStyle/>
        <a:p>
          <a:endParaRPr lang="en-US"/>
        </a:p>
      </dgm:t>
    </dgm:pt>
    <dgm:pt modelId="{B521E3FB-5C3F-144E-9B8A-A100B2502DD5}" type="sibTrans" cxnId="{270EF698-D48B-4D4D-B330-85FA46F4C225}">
      <dgm:prSet/>
      <dgm:spPr/>
      <dgm:t>
        <a:bodyPr/>
        <a:lstStyle/>
        <a:p>
          <a:endParaRPr lang="en-US"/>
        </a:p>
      </dgm:t>
    </dgm:pt>
    <dgm:pt modelId="{28D5D12B-6E2C-3F4D-A157-D08D24B3A9EE}">
      <dgm:prSet phldrT="[Text]"/>
      <dgm:spPr>
        <a:solidFill>
          <a:srgbClr val="FF0000"/>
        </a:solidFill>
      </dgm:spPr>
      <dgm:t>
        <a:bodyPr/>
        <a:lstStyle/>
        <a:p>
          <a:r>
            <a:rPr lang="en-US" dirty="0"/>
            <a:t>5</a:t>
          </a:r>
        </a:p>
      </dgm:t>
    </dgm:pt>
    <dgm:pt modelId="{A566D562-C012-9E45-87DA-002B1AD9EFD7}" type="parTrans" cxnId="{6C611852-E222-9F41-801B-8A6A5B9126D3}">
      <dgm:prSet/>
      <dgm:spPr/>
      <dgm:t>
        <a:bodyPr/>
        <a:lstStyle/>
        <a:p>
          <a:endParaRPr lang="en-US"/>
        </a:p>
      </dgm:t>
    </dgm:pt>
    <dgm:pt modelId="{E3549C30-7D64-2945-A8E9-964724B765AF}" type="sibTrans" cxnId="{6C611852-E222-9F41-801B-8A6A5B9126D3}">
      <dgm:prSet/>
      <dgm:spPr/>
      <dgm:t>
        <a:bodyPr/>
        <a:lstStyle/>
        <a:p>
          <a:endParaRPr lang="en-US"/>
        </a:p>
      </dgm:t>
    </dgm:pt>
    <dgm:pt modelId="{A416A960-8340-BD4F-9501-C28778449536}">
      <dgm:prSet/>
      <dgm:spPr>
        <a:solidFill>
          <a:srgbClr val="FF0000"/>
        </a:solidFill>
      </dgm:spPr>
      <dgm:t>
        <a:bodyPr/>
        <a:lstStyle/>
        <a:p>
          <a:pPr rtl="0"/>
          <a:r>
            <a:rPr lang="en-US" dirty="0"/>
            <a:t>6</a:t>
          </a:r>
        </a:p>
      </dgm:t>
    </dgm:pt>
    <dgm:pt modelId="{D04414D4-CF77-E64E-9C5B-3421226CBD5E}" type="parTrans" cxnId="{0551BEEE-E3E5-E04F-8819-5B7DD8ED5C9C}">
      <dgm:prSet/>
      <dgm:spPr/>
      <dgm:t>
        <a:bodyPr/>
        <a:lstStyle/>
        <a:p>
          <a:endParaRPr lang="en-US"/>
        </a:p>
      </dgm:t>
    </dgm:pt>
    <dgm:pt modelId="{E0F4D786-6886-8947-969D-BC9586F9817A}" type="sibTrans" cxnId="{0551BEEE-E3E5-E04F-8819-5B7DD8ED5C9C}">
      <dgm:prSet/>
      <dgm:spPr/>
      <dgm:t>
        <a:bodyPr/>
        <a:lstStyle/>
        <a:p>
          <a:endParaRPr lang="en-US"/>
        </a:p>
      </dgm:t>
    </dgm:pt>
    <dgm:pt modelId="{4FD1D76B-842D-F84B-948F-A26FE71B790F}">
      <dgm:prSet/>
      <dgm:spPr>
        <a:solidFill>
          <a:srgbClr val="FF0000"/>
        </a:solidFill>
      </dgm:spPr>
      <dgm:t>
        <a:bodyPr/>
        <a:lstStyle/>
        <a:p>
          <a:pPr rtl="0"/>
          <a:r>
            <a:rPr lang="en-US" dirty="0"/>
            <a:t>7</a:t>
          </a:r>
        </a:p>
      </dgm:t>
    </dgm:pt>
    <dgm:pt modelId="{F3049FB0-F8C7-6746-A51C-67F8ECC24486}" type="parTrans" cxnId="{5BB7E2B6-C200-8740-98AB-406FF7988B20}">
      <dgm:prSet/>
      <dgm:spPr/>
      <dgm:t>
        <a:bodyPr/>
        <a:lstStyle/>
        <a:p>
          <a:endParaRPr lang="en-US"/>
        </a:p>
      </dgm:t>
    </dgm:pt>
    <dgm:pt modelId="{B8CF2619-D1FF-0644-BEEC-2D44FC4AFC85}" type="sibTrans" cxnId="{5BB7E2B6-C200-8740-98AB-406FF7988B20}">
      <dgm:prSet/>
      <dgm:spPr/>
      <dgm:t>
        <a:bodyPr/>
        <a:lstStyle/>
        <a:p>
          <a:endParaRPr lang="en-US"/>
        </a:p>
      </dgm:t>
    </dgm:pt>
    <dgm:pt modelId="{E4DEE89A-BE82-E942-8040-07C9AADE485D}" type="pres">
      <dgm:prSet presAssocID="{12DD6CF9-7C4F-814E-A823-79C3A44E12BD}" presName="Name0" presStyleCnt="0">
        <dgm:presLayoutVars>
          <dgm:dir/>
          <dgm:animLvl val="lvl"/>
          <dgm:resizeHandles val="exact"/>
        </dgm:presLayoutVars>
      </dgm:prSet>
      <dgm:spPr/>
    </dgm:pt>
    <dgm:pt modelId="{AAD79403-7D00-3847-95A9-EC66D597F1A8}" type="pres">
      <dgm:prSet presAssocID="{4FD1D76B-842D-F84B-948F-A26FE71B790F}" presName="boxAndChildren" presStyleCnt="0"/>
      <dgm:spPr/>
    </dgm:pt>
    <dgm:pt modelId="{20DA514E-89C3-2948-995D-2AD810573975}" type="pres">
      <dgm:prSet presAssocID="{4FD1D76B-842D-F84B-948F-A26FE71B790F}" presName="parentTextBox" presStyleLbl="node1" presStyleIdx="0" presStyleCnt="6"/>
      <dgm:spPr/>
    </dgm:pt>
    <dgm:pt modelId="{B1D2BA94-EE5E-7C44-8A87-CFE3F8BC6FDB}" type="pres">
      <dgm:prSet presAssocID="{E0F4D786-6886-8947-969D-BC9586F9817A}" presName="sp" presStyleCnt="0"/>
      <dgm:spPr/>
    </dgm:pt>
    <dgm:pt modelId="{BBA21D0C-CC53-3A41-A435-47A7D2DE3366}" type="pres">
      <dgm:prSet presAssocID="{A416A960-8340-BD4F-9501-C28778449536}" presName="arrowAndChildren" presStyleCnt="0"/>
      <dgm:spPr/>
    </dgm:pt>
    <dgm:pt modelId="{0CA538B7-CFF4-1643-8F78-2E31014CE471}" type="pres">
      <dgm:prSet presAssocID="{A416A960-8340-BD4F-9501-C28778449536}" presName="parentTextArrow" presStyleLbl="node1" presStyleIdx="1" presStyleCnt="6"/>
      <dgm:spPr/>
    </dgm:pt>
    <dgm:pt modelId="{04AE2517-2F66-5B49-A5BF-4146F43744B1}" type="pres">
      <dgm:prSet presAssocID="{E3549C30-7D64-2945-A8E9-964724B765AF}" presName="sp" presStyleCnt="0"/>
      <dgm:spPr/>
    </dgm:pt>
    <dgm:pt modelId="{E9C64332-A600-8D44-A8E0-EC17048F7E07}" type="pres">
      <dgm:prSet presAssocID="{28D5D12B-6E2C-3F4D-A157-D08D24B3A9EE}" presName="arrowAndChildren" presStyleCnt="0"/>
      <dgm:spPr/>
    </dgm:pt>
    <dgm:pt modelId="{731074F2-3F60-0C45-AAD3-6FFF7E302DF0}" type="pres">
      <dgm:prSet presAssocID="{28D5D12B-6E2C-3F4D-A157-D08D24B3A9EE}" presName="parentTextArrow" presStyleLbl="node1" presStyleIdx="2" presStyleCnt="6"/>
      <dgm:spPr/>
    </dgm:pt>
    <dgm:pt modelId="{425209CC-9E7E-4042-B36E-417E8BA9C599}" type="pres">
      <dgm:prSet presAssocID="{B521E3FB-5C3F-144E-9B8A-A100B2502DD5}" presName="sp" presStyleCnt="0"/>
      <dgm:spPr/>
    </dgm:pt>
    <dgm:pt modelId="{59DB7946-A81A-5A4A-94A5-6C5A73400909}" type="pres">
      <dgm:prSet presAssocID="{C30DD392-2903-2147-9927-74FFF9C9387C}" presName="arrowAndChildren" presStyleCnt="0"/>
      <dgm:spPr/>
    </dgm:pt>
    <dgm:pt modelId="{D821D59B-C984-2B44-908B-A1364C48AC32}" type="pres">
      <dgm:prSet presAssocID="{C30DD392-2903-2147-9927-74FFF9C9387C}" presName="parentTextArrow" presStyleLbl="node1" presStyleIdx="3" presStyleCnt="6"/>
      <dgm:spPr/>
    </dgm:pt>
    <dgm:pt modelId="{B9802560-7749-AC4B-B94A-AE2E7E4BB1BB}" type="pres">
      <dgm:prSet presAssocID="{EEBFF79A-55A4-6D46-8D18-422FFE51AE42}" presName="sp" presStyleCnt="0"/>
      <dgm:spPr/>
    </dgm:pt>
    <dgm:pt modelId="{3FA5D250-7B79-D44C-A6F8-C537F6C8D18B}" type="pres">
      <dgm:prSet presAssocID="{BBFB97B1-4F26-1745-AFCE-8DC7298471EA}" presName="arrowAndChildren" presStyleCnt="0"/>
      <dgm:spPr/>
    </dgm:pt>
    <dgm:pt modelId="{A309B9A2-8BE8-7943-B7CC-3808B8E62A5D}" type="pres">
      <dgm:prSet presAssocID="{BBFB97B1-4F26-1745-AFCE-8DC7298471EA}" presName="parentTextArrow" presStyleLbl="node1" presStyleIdx="4" presStyleCnt="6"/>
      <dgm:spPr/>
    </dgm:pt>
    <dgm:pt modelId="{2B8F08C5-D236-3D42-90F7-3F2E677B1B0C}" type="pres">
      <dgm:prSet presAssocID="{770DBF47-1E43-304F-9321-60941FB40FB7}" presName="sp" presStyleCnt="0"/>
      <dgm:spPr/>
    </dgm:pt>
    <dgm:pt modelId="{8A856AA9-3079-C749-895A-FF0823DF40C0}" type="pres">
      <dgm:prSet presAssocID="{9C39BE33-7A9E-5643-B014-5F91188E6FCE}" presName="arrowAndChildren" presStyleCnt="0"/>
      <dgm:spPr/>
    </dgm:pt>
    <dgm:pt modelId="{CB902D64-D757-3541-81A8-082197A8B189}" type="pres">
      <dgm:prSet presAssocID="{9C39BE33-7A9E-5643-B014-5F91188E6FCE}" presName="parentTextArrow" presStyleLbl="node1" presStyleIdx="5" presStyleCnt="6"/>
      <dgm:spPr/>
    </dgm:pt>
  </dgm:ptLst>
  <dgm:cxnLst>
    <dgm:cxn modelId="{3614B123-2A70-C34A-908B-412D98439139}" type="presOf" srcId="{C30DD392-2903-2147-9927-74FFF9C9387C}" destId="{D821D59B-C984-2B44-908B-A1364C48AC32}" srcOrd="0" destOrd="0" presId="urn:microsoft.com/office/officeart/2005/8/layout/process4"/>
    <dgm:cxn modelId="{483A9032-332C-0848-A24F-DF6AE78AA066}" type="presOf" srcId="{4FD1D76B-842D-F84B-948F-A26FE71B790F}" destId="{20DA514E-89C3-2948-995D-2AD810573975}" srcOrd="0" destOrd="0" presId="urn:microsoft.com/office/officeart/2005/8/layout/process4"/>
    <dgm:cxn modelId="{5F31415C-82EF-8F43-B9BB-8CDEE450B821}" type="presOf" srcId="{BBFB97B1-4F26-1745-AFCE-8DC7298471EA}" destId="{A309B9A2-8BE8-7943-B7CC-3808B8E62A5D}" srcOrd="0" destOrd="0" presId="urn:microsoft.com/office/officeart/2005/8/layout/process4"/>
    <dgm:cxn modelId="{2B939E44-8A92-A742-84CA-333D05EE4A7E}" type="presOf" srcId="{28D5D12B-6E2C-3F4D-A157-D08D24B3A9EE}" destId="{731074F2-3F60-0C45-AAD3-6FFF7E302DF0}" srcOrd="0" destOrd="0" presId="urn:microsoft.com/office/officeart/2005/8/layout/process4"/>
    <dgm:cxn modelId="{DA88FB4A-DC56-3F46-954A-201588C230C5}" srcId="{12DD6CF9-7C4F-814E-A823-79C3A44E12BD}" destId="{BBFB97B1-4F26-1745-AFCE-8DC7298471EA}" srcOrd="1" destOrd="0" parTransId="{4C55EA06-DB59-6844-ACF4-2CA24E3BE8D7}" sibTransId="{EEBFF79A-55A4-6D46-8D18-422FFE51AE42}"/>
    <dgm:cxn modelId="{6C611852-E222-9F41-801B-8A6A5B9126D3}" srcId="{12DD6CF9-7C4F-814E-A823-79C3A44E12BD}" destId="{28D5D12B-6E2C-3F4D-A157-D08D24B3A9EE}" srcOrd="3" destOrd="0" parTransId="{A566D562-C012-9E45-87DA-002B1AD9EFD7}" sibTransId="{E3549C30-7D64-2945-A8E9-964724B765AF}"/>
    <dgm:cxn modelId="{863DDB93-AFA3-9244-B585-524C84ABB431}" type="presOf" srcId="{9C39BE33-7A9E-5643-B014-5F91188E6FCE}" destId="{CB902D64-D757-3541-81A8-082197A8B189}" srcOrd="0" destOrd="0" presId="urn:microsoft.com/office/officeart/2005/8/layout/process4"/>
    <dgm:cxn modelId="{270EF698-D48B-4D4D-B330-85FA46F4C225}" srcId="{12DD6CF9-7C4F-814E-A823-79C3A44E12BD}" destId="{C30DD392-2903-2147-9927-74FFF9C9387C}" srcOrd="2" destOrd="0" parTransId="{86AC6053-2634-714F-B038-D9E804DAC4A9}" sibTransId="{B521E3FB-5C3F-144E-9B8A-A100B2502DD5}"/>
    <dgm:cxn modelId="{5BB7E2B6-C200-8740-98AB-406FF7988B20}" srcId="{12DD6CF9-7C4F-814E-A823-79C3A44E12BD}" destId="{4FD1D76B-842D-F84B-948F-A26FE71B790F}" srcOrd="5" destOrd="0" parTransId="{F3049FB0-F8C7-6746-A51C-67F8ECC24486}" sibTransId="{B8CF2619-D1FF-0644-BEEC-2D44FC4AFC85}"/>
    <dgm:cxn modelId="{9B9FD8B7-F2D2-CA40-BC05-5EE5EFA1F758}" srcId="{12DD6CF9-7C4F-814E-A823-79C3A44E12BD}" destId="{9C39BE33-7A9E-5643-B014-5F91188E6FCE}" srcOrd="0" destOrd="0" parTransId="{5B4A64E1-0587-7A49-A63B-C02A8D13DD7C}" sibTransId="{770DBF47-1E43-304F-9321-60941FB40FB7}"/>
    <dgm:cxn modelId="{593680C1-63C3-834F-B52D-89AB30B9E5E2}" type="presOf" srcId="{12DD6CF9-7C4F-814E-A823-79C3A44E12BD}" destId="{E4DEE89A-BE82-E942-8040-07C9AADE485D}" srcOrd="0" destOrd="0" presId="urn:microsoft.com/office/officeart/2005/8/layout/process4"/>
    <dgm:cxn modelId="{9F9F83D4-E007-BF46-B6C9-DB7D9FFF9481}" type="presOf" srcId="{A416A960-8340-BD4F-9501-C28778449536}" destId="{0CA538B7-CFF4-1643-8F78-2E31014CE471}" srcOrd="0" destOrd="0" presId="urn:microsoft.com/office/officeart/2005/8/layout/process4"/>
    <dgm:cxn modelId="{0551BEEE-E3E5-E04F-8819-5B7DD8ED5C9C}" srcId="{12DD6CF9-7C4F-814E-A823-79C3A44E12BD}" destId="{A416A960-8340-BD4F-9501-C28778449536}" srcOrd="4" destOrd="0" parTransId="{D04414D4-CF77-E64E-9C5B-3421226CBD5E}" sibTransId="{E0F4D786-6886-8947-969D-BC9586F9817A}"/>
    <dgm:cxn modelId="{59CAF208-1992-3C47-A670-DD71327C40E1}" type="presParOf" srcId="{E4DEE89A-BE82-E942-8040-07C9AADE485D}" destId="{AAD79403-7D00-3847-95A9-EC66D597F1A8}" srcOrd="0" destOrd="0" presId="urn:microsoft.com/office/officeart/2005/8/layout/process4"/>
    <dgm:cxn modelId="{2EDC966E-4A5D-404F-AE8D-A926814C0BC0}" type="presParOf" srcId="{AAD79403-7D00-3847-95A9-EC66D597F1A8}" destId="{20DA514E-89C3-2948-995D-2AD810573975}" srcOrd="0" destOrd="0" presId="urn:microsoft.com/office/officeart/2005/8/layout/process4"/>
    <dgm:cxn modelId="{AA0F139A-BED1-7E4E-84F5-7EBEA57E4F09}" type="presParOf" srcId="{E4DEE89A-BE82-E942-8040-07C9AADE485D}" destId="{B1D2BA94-EE5E-7C44-8A87-CFE3F8BC6FDB}" srcOrd="1" destOrd="0" presId="urn:microsoft.com/office/officeart/2005/8/layout/process4"/>
    <dgm:cxn modelId="{C7970112-6046-D94E-8799-4F26CAC62BCD}" type="presParOf" srcId="{E4DEE89A-BE82-E942-8040-07C9AADE485D}" destId="{BBA21D0C-CC53-3A41-A435-47A7D2DE3366}" srcOrd="2" destOrd="0" presId="urn:microsoft.com/office/officeart/2005/8/layout/process4"/>
    <dgm:cxn modelId="{83C88C39-27D4-A945-A048-CABC2D793FD8}" type="presParOf" srcId="{BBA21D0C-CC53-3A41-A435-47A7D2DE3366}" destId="{0CA538B7-CFF4-1643-8F78-2E31014CE471}" srcOrd="0" destOrd="0" presId="urn:microsoft.com/office/officeart/2005/8/layout/process4"/>
    <dgm:cxn modelId="{1244FD47-F7CC-A847-8A74-CA353C71B6D7}" type="presParOf" srcId="{E4DEE89A-BE82-E942-8040-07C9AADE485D}" destId="{04AE2517-2F66-5B49-A5BF-4146F43744B1}" srcOrd="3" destOrd="0" presId="urn:microsoft.com/office/officeart/2005/8/layout/process4"/>
    <dgm:cxn modelId="{C6B82CEF-9449-E740-9B9D-893E895B9430}" type="presParOf" srcId="{E4DEE89A-BE82-E942-8040-07C9AADE485D}" destId="{E9C64332-A600-8D44-A8E0-EC17048F7E07}" srcOrd="4" destOrd="0" presId="urn:microsoft.com/office/officeart/2005/8/layout/process4"/>
    <dgm:cxn modelId="{E1C2303E-D75E-0F42-96E5-4BBA76FF6BE8}" type="presParOf" srcId="{E9C64332-A600-8D44-A8E0-EC17048F7E07}" destId="{731074F2-3F60-0C45-AAD3-6FFF7E302DF0}" srcOrd="0" destOrd="0" presId="urn:microsoft.com/office/officeart/2005/8/layout/process4"/>
    <dgm:cxn modelId="{0F1CE159-F822-D44E-A4CD-AAFB473797A2}" type="presParOf" srcId="{E4DEE89A-BE82-E942-8040-07C9AADE485D}" destId="{425209CC-9E7E-4042-B36E-417E8BA9C599}" srcOrd="5" destOrd="0" presId="urn:microsoft.com/office/officeart/2005/8/layout/process4"/>
    <dgm:cxn modelId="{A73B5941-85B1-304E-8DDC-9389DD37B878}" type="presParOf" srcId="{E4DEE89A-BE82-E942-8040-07C9AADE485D}" destId="{59DB7946-A81A-5A4A-94A5-6C5A73400909}" srcOrd="6" destOrd="0" presId="urn:microsoft.com/office/officeart/2005/8/layout/process4"/>
    <dgm:cxn modelId="{CCD2CDEE-6FDF-1949-8A25-43A1AB31ED54}" type="presParOf" srcId="{59DB7946-A81A-5A4A-94A5-6C5A73400909}" destId="{D821D59B-C984-2B44-908B-A1364C48AC32}" srcOrd="0" destOrd="0" presId="urn:microsoft.com/office/officeart/2005/8/layout/process4"/>
    <dgm:cxn modelId="{0F75A294-0B4C-944C-9246-0B877E1F2230}" type="presParOf" srcId="{E4DEE89A-BE82-E942-8040-07C9AADE485D}" destId="{B9802560-7749-AC4B-B94A-AE2E7E4BB1BB}" srcOrd="7" destOrd="0" presId="urn:microsoft.com/office/officeart/2005/8/layout/process4"/>
    <dgm:cxn modelId="{B3AB24A4-2991-1744-ADC8-C7708A3DB016}" type="presParOf" srcId="{E4DEE89A-BE82-E942-8040-07C9AADE485D}" destId="{3FA5D250-7B79-D44C-A6F8-C537F6C8D18B}" srcOrd="8" destOrd="0" presId="urn:microsoft.com/office/officeart/2005/8/layout/process4"/>
    <dgm:cxn modelId="{F94C3A82-D2F6-6B44-ACF1-DBAA618D64D1}" type="presParOf" srcId="{3FA5D250-7B79-D44C-A6F8-C537F6C8D18B}" destId="{A309B9A2-8BE8-7943-B7CC-3808B8E62A5D}" srcOrd="0" destOrd="0" presId="urn:microsoft.com/office/officeart/2005/8/layout/process4"/>
    <dgm:cxn modelId="{6D967F14-3F03-8743-BA01-5D0D0C34DE4C}" type="presParOf" srcId="{E4DEE89A-BE82-E942-8040-07C9AADE485D}" destId="{2B8F08C5-D236-3D42-90F7-3F2E677B1B0C}" srcOrd="9" destOrd="0" presId="urn:microsoft.com/office/officeart/2005/8/layout/process4"/>
    <dgm:cxn modelId="{5D694154-853E-CB45-81C0-10E6F7FC2E23}" type="presParOf" srcId="{E4DEE89A-BE82-E942-8040-07C9AADE485D}" destId="{8A856AA9-3079-C749-895A-FF0823DF40C0}" srcOrd="10" destOrd="0" presId="urn:microsoft.com/office/officeart/2005/8/layout/process4"/>
    <dgm:cxn modelId="{E539C315-AD76-744C-971A-E752A02D25A3}" type="presParOf" srcId="{8A856AA9-3079-C749-895A-FF0823DF40C0}" destId="{CB902D64-D757-3541-81A8-082197A8B189}" srcOrd="0" destOrd="0" presId="urn:microsoft.com/office/officeart/2005/8/layout/process4"/>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475622-E557-F644-961B-8AA3F8B995C8}" type="doc">
      <dgm:prSet loTypeId="urn:microsoft.com/office/officeart/2005/8/layout/hList6" loCatId="" qsTypeId="urn:microsoft.com/office/officeart/2005/8/quickstyle/simple1" qsCatId="simple" csTypeId="urn:microsoft.com/office/officeart/2005/8/colors/accent1_2" csCatId="accent1" phldr="1"/>
      <dgm:spPr>
        <a:scene3d>
          <a:camera prst="orthographicFront">
            <a:rot lat="1800000" lon="0" rev="0"/>
          </a:camera>
          <a:lightRig rig="threePt" dir="t"/>
        </a:scene3d>
      </dgm:spPr>
    </dgm:pt>
    <dgm:pt modelId="{28EB3DF1-F07D-1849-82C6-151A24795C76}">
      <dgm:prSet phldrT="[Text]"/>
      <dgm:spPr>
        <a:gradFill flip="none" rotWithShape="0">
          <a:gsLst>
            <a:gs pos="100000">
              <a:schemeClr val="bg1"/>
            </a:gs>
            <a:gs pos="95000">
              <a:srgbClr val="FFFF00"/>
            </a:gs>
            <a:gs pos="45000">
              <a:srgbClr val="0070C0"/>
            </a:gs>
            <a:gs pos="55000">
              <a:srgbClr val="FFC000"/>
            </a:gs>
            <a:gs pos="0">
              <a:schemeClr val="bg1"/>
            </a:gs>
            <a:gs pos="5000">
              <a:srgbClr val="0070C0"/>
            </a:gs>
          </a:gsLst>
          <a:lin ang="0" scaled="1"/>
          <a:tileRect/>
        </a:gradFill>
        <a:ln>
          <a:noFill/>
          <a:round/>
        </a:ln>
      </dgm:spPr>
      <dgm:t>
        <a:bodyPr/>
        <a:lstStyle/>
        <a:p>
          <a:pPr rtl="0"/>
          <a:r>
            <a:rPr lang="en-US" dirty="0"/>
            <a:t>Day 1 Sunday</a:t>
          </a:r>
        </a:p>
      </dgm:t>
    </dgm:pt>
    <dgm:pt modelId="{6256FC5B-A84B-5D44-BDDC-B8FB71CE89AE}" type="parTrans" cxnId="{ABF6B29F-BECE-1D43-8782-E9C0FA62D1AC}">
      <dgm:prSet/>
      <dgm:spPr/>
      <dgm:t>
        <a:bodyPr/>
        <a:lstStyle/>
        <a:p>
          <a:endParaRPr lang="en-US"/>
        </a:p>
      </dgm:t>
    </dgm:pt>
    <dgm:pt modelId="{4984D6AA-83F6-3546-9C3D-51C71EED3155}" type="sibTrans" cxnId="{ABF6B29F-BECE-1D43-8782-E9C0FA62D1AC}">
      <dgm:prSet/>
      <dgm:spPr/>
      <dgm:t>
        <a:bodyPr/>
        <a:lstStyle/>
        <a:p>
          <a:endParaRPr lang="en-US"/>
        </a:p>
      </dgm:t>
    </dgm:pt>
    <dgm:pt modelId="{D0937C66-8049-6743-9D61-BC1EAEE6D03B}">
      <dgm:prSet phldrT="[Text]"/>
      <dgm:spPr>
        <a:gradFill rotWithShape="0">
          <a:gsLst>
            <a:gs pos="0">
              <a:schemeClr val="bg1"/>
            </a:gs>
            <a:gs pos="49000">
              <a:schemeClr val="bg1"/>
            </a:gs>
            <a:gs pos="52000">
              <a:srgbClr val="00B0F0"/>
            </a:gs>
            <a:gs pos="51000">
              <a:srgbClr val="FFC000"/>
            </a:gs>
            <a:gs pos="100000">
              <a:srgbClr val="00B0F0"/>
            </a:gs>
          </a:gsLst>
          <a:lin ang="0" scaled="1"/>
        </a:gradFill>
      </dgm:spPr>
      <dgm:t>
        <a:bodyPr/>
        <a:lstStyle/>
        <a:p>
          <a:pPr rtl="0"/>
          <a:r>
            <a:rPr lang="en-US" dirty="0"/>
            <a:t>Day 2 Monday</a:t>
          </a:r>
        </a:p>
      </dgm:t>
    </dgm:pt>
    <dgm:pt modelId="{B5B8C9FA-00D7-B442-9981-F22F5059D214}" type="parTrans" cxnId="{362A421F-7C36-1840-BEB4-C2B3825219F0}">
      <dgm:prSet/>
      <dgm:spPr/>
      <dgm:t>
        <a:bodyPr/>
        <a:lstStyle/>
        <a:p>
          <a:endParaRPr lang="en-US"/>
        </a:p>
      </dgm:t>
    </dgm:pt>
    <dgm:pt modelId="{DE990686-E985-434C-BADC-3DE80E414D45}" type="sibTrans" cxnId="{362A421F-7C36-1840-BEB4-C2B3825219F0}">
      <dgm:prSet/>
      <dgm:spPr/>
      <dgm:t>
        <a:bodyPr/>
        <a:lstStyle/>
        <a:p>
          <a:endParaRPr lang="en-US"/>
        </a:p>
      </dgm:t>
    </dgm:pt>
    <dgm:pt modelId="{FBE2EBAA-CB5B-FE45-97E9-EDDD13E390FB}">
      <dgm:prSet phldrT="[Text]"/>
      <dgm:spPr>
        <a:gradFill rotWithShape="0">
          <a:gsLst>
            <a:gs pos="0">
              <a:schemeClr val="bg1"/>
            </a:gs>
            <a:gs pos="49000">
              <a:schemeClr val="bg1"/>
            </a:gs>
            <a:gs pos="52000">
              <a:srgbClr val="00B0F0"/>
            </a:gs>
            <a:gs pos="51000">
              <a:srgbClr val="FFC000"/>
            </a:gs>
            <a:gs pos="100000">
              <a:srgbClr val="00B0F0"/>
            </a:gs>
          </a:gsLst>
          <a:lin ang="0" scaled="1"/>
        </a:gradFill>
      </dgm:spPr>
      <dgm:t>
        <a:bodyPr/>
        <a:lstStyle/>
        <a:p>
          <a:pPr rtl="0"/>
          <a:r>
            <a:rPr lang="en-US" dirty="0"/>
            <a:t>Day 3 Tuesday</a:t>
          </a:r>
        </a:p>
      </dgm:t>
    </dgm:pt>
    <dgm:pt modelId="{6CD47DD2-69D0-614B-B8F2-737B0D64EEC5}" type="parTrans" cxnId="{152BC236-9D26-C241-94DC-5E579A76C3EF}">
      <dgm:prSet/>
      <dgm:spPr/>
      <dgm:t>
        <a:bodyPr/>
        <a:lstStyle/>
        <a:p>
          <a:endParaRPr lang="en-US"/>
        </a:p>
      </dgm:t>
    </dgm:pt>
    <dgm:pt modelId="{2678FE53-B879-AE44-BA13-C1E1202AA6AC}" type="sibTrans" cxnId="{152BC236-9D26-C241-94DC-5E579A76C3EF}">
      <dgm:prSet/>
      <dgm:spPr/>
      <dgm:t>
        <a:bodyPr/>
        <a:lstStyle/>
        <a:p>
          <a:endParaRPr lang="en-US"/>
        </a:p>
      </dgm:t>
    </dgm:pt>
    <dgm:pt modelId="{791E9FD8-0D95-A84D-BD3A-842514F36F93}">
      <dgm:prSet phldrT="[Text]"/>
      <dgm:spPr>
        <a:gradFill rotWithShape="0">
          <a:gsLst>
            <a:gs pos="0">
              <a:schemeClr val="bg1"/>
            </a:gs>
            <a:gs pos="49000">
              <a:schemeClr val="bg1"/>
            </a:gs>
            <a:gs pos="52000">
              <a:srgbClr val="00B0F0"/>
            </a:gs>
            <a:gs pos="51000">
              <a:srgbClr val="FFC000"/>
            </a:gs>
            <a:gs pos="100000">
              <a:srgbClr val="00B0F0"/>
            </a:gs>
          </a:gsLst>
          <a:lin ang="0" scaled="1"/>
        </a:gradFill>
      </dgm:spPr>
      <dgm:t>
        <a:bodyPr/>
        <a:lstStyle/>
        <a:p>
          <a:pPr rtl="0"/>
          <a:r>
            <a:rPr lang="en-US" dirty="0"/>
            <a:t>Day 5 Thursday</a:t>
          </a:r>
        </a:p>
      </dgm:t>
    </dgm:pt>
    <dgm:pt modelId="{FFC2D302-CE92-9240-BBD3-9A22CE32907B}" type="parTrans" cxnId="{319E3D59-7F93-8E4C-AF28-4742793CC778}">
      <dgm:prSet/>
      <dgm:spPr/>
      <dgm:t>
        <a:bodyPr/>
        <a:lstStyle/>
        <a:p>
          <a:endParaRPr lang="en-US"/>
        </a:p>
      </dgm:t>
    </dgm:pt>
    <dgm:pt modelId="{F90D89D7-9FC6-6B4D-A7D2-D0C6EB756782}" type="sibTrans" cxnId="{319E3D59-7F93-8E4C-AF28-4742793CC778}">
      <dgm:prSet/>
      <dgm:spPr/>
      <dgm:t>
        <a:bodyPr/>
        <a:lstStyle/>
        <a:p>
          <a:endParaRPr lang="en-US"/>
        </a:p>
      </dgm:t>
    </dgm:pt>
    <dgm:pt modelId="{451E7F8D-A8F2-6C44-921D-A5AD697C09B9}">
      <dgm:prSet phldrT="[Text]"/>
      <dgm:spPr>
        <a:gradFill rotWithShape="0">
          <a:gsLst>
            <a:gs pos="0">
              <a:schemeClr val="bg1"/>
            </a:gs>
            <a:gs pos="49000">
              <a:schemeClr val="bg1"/>
            </a:gs>
            <a:gs pos="52000">
              <a:srgbClr val="00B0F0"/>
            </a:gs>
            <a:gs pos="51000">
              <a:srgbClr val="FFC000"/>
            </a:gs>
            <a:gs pos="100000">
              <a:srgbClr val="00B0F0"/>
            </a:gs>
          </a:gsLst>
          <a:lin ang="0" scaled="1"/>
        </a:gradFill>
      </dgm:spPr>
      <dgm:t>
        <a:bodyPr/>
        <a:lstStyle/>
        <a:p>
          <a:pPr rtl="0"/>
          <a:r>
            <a:rPr lang="en-US" dirty="0"/>
            <a:t>Day 6 Friday</a:t>
          </a:r>
        </a:p>
      </dgm:t>
    </dgm:pt>
    <dgm:pt modelId="{687CE934-7393-D94F-B5E6-3DCC2C30D400}" type="parTrans" cxnId="{1DD19B49-D021-974A-86C5-414DD6AD8C67}">
      <dgm:prSet/>
      <dgm:spPr/>
      <dgm:t>
        <a:bodyPr/>
        <a:lstStyle/>
        <a:p>
          <a:endParaRPr lang="en-US"/>
        </a:p>
      </dgm:t>
    </dgm:pt>
    <dgm:pt modelId="{6FD51EE1-B0F8-C24E-8EB2-904B3CFD5398}" type="sibTrans" cxnId="{1DD19B49-D021-974A-86C5-414DD6AD8C67}">
      <dgm:prSet/>
      <dgm:spPr/>
      <dgm:t>
        <a:bodyPr/>
        <a:lstStyle/>
        <a:p>
          <a:endParaRPr lang="en-US"/>
        </a:p>
      </dgm:t>
    </dgm:pt>
    <dgm:pt modelId="{4F0EBB11-76EC-5343-87A3-7910E50448A5}">
      <dgm:prSet phldrT="[Text]"/>
      <dgm:spPr>
        <a:gradFill flip="none" rotWithShape="1">
          <a:gsLst>
            <a:gs pos="0">
              <a:schemeClr val="bg1"/>
            </a:gs>
            <a:gs pos="49000">
              <a:schemeClr val="bg1"/>
            </a:gs>
            <a:gs pos="52000">
              <a:srgbClr val="00B0F0"/>
            </a:gs>
            <a:gs pos="51000">
              <a:srgbClr val="FFC000"/>
            </a:gs>
            <a:gs pos="100000">
              <a:srgbClr val="00B0F0"/>
            </a:gs>
          </a:gsLst>
          <a:lin ang="5400000" scaled="1"/>
          <a:tileRect/>
        </a:gradFill>
        <a:scene3d>
          <a:camera prst="orthographicFront">
            <a:rot lat="1800000" lon="0" rev="0"/>
          </a:camera>
          <a:lightRig rig="threePt" dir="t"/>
        </a:scene3d>
        <a:sp3d/>
      </dgm:spPr>
      <dgm:t>
        <a:bodyPr/>
        <a:lstStyle/>
        <a:p>
          <a:pPr rtl="0"/>
          <a:r>
            <a:rPr lang="en-US" dirty="0"/>
            <a:t>Day 7 Sabbath</a:t>
          </a:r>
        </a:p>
      </dgm:t>
    </dgm:pt>
    <dgm:pt modelId="{51DCAA2C-976D-9B46-93EF-F7AF2AEFB8AD}" type="parTrans" cxnId="{FE4DBAC5-A37F-FA45-9C32-896EFBE9B921}">
      <dgm:prSet/>
      <dgm:spPr/>
      <dgm:t>
        <a:bodyPr/>
        <a:lstStyle/>
        <a:p>
          <a:endParaRPr lang="en-US"/>
        </a:p>
      </dgm:t>
    </dgm:pt>
    <dgm:pt modelId="{16F0F952-4FB1-9348-B0B9-F8DF162D9019}" type="sibTrans" cxnId="{FE4DBAC5-A37F-FA45-9C32-896EFBE9B921}">
      <dgm:prSet/>
      <dgm:spPr/>
      <dgm:t>
        <a:bodyPr/>
        <a:lstStyle/>
        <a:p>
          <a:endParaRPr lang="en-US"/>
        </a:p>
      </dgm:t>
    </dgm:pt>
    <dgm:pt modelId="{D2DFA799-E241-F14B-9A15-FDEE0CBA7C77}">
      <dgm:prSet phldrT="[Text]"/>
      <dgm:spPr>
        <a:gradFill rotWithShape="0">
          <a:gsLst>
            <a:gs pos="0">
              <a:schemeClr val="bg1"/>
            </a:gs>
            <a:gs pos="49000">
              <a:schemeClr val="bg1"/>
            </a:gs>
            <a:gs pos="52000">
              <a:srgbClr val="00B0F0"/>
            </a:gs>
            <a:gs pos="51000">
              <a:srgbClr val="FFC000"/>
            </a:gs>
            <a:gs pos="100000">
              <a:srgbClr val="00B0F0"/>
            </a:gs>
          </a:gsLst>
          <a:lin ang="0" scaled="1"/>
        </a:gradFill>
      </dgm:spPr>
      <dgm:t>
        <a:bodyPr/>
        <a:lstStyle/>
        <a:p>
          <a:pPr rtl="0"/>
          <a:r>
            <a:rPr lang="en-US" dirty="0"/>
            <a:t>Day 4 Wednesday</a:t>
          </a:r>
        </a:p>
      </dgm:t>
    </dgm:pt>
    <dgm:pt modelId="{82942331-F562-A041-9840-AD020EEF9B04}" type="parTrans" cxnId="{982DDE93-D93B-C042-9626-0DBAD0483B01}">
      <dgm:prSet/>
      <dgm:spPr/>
      <dgm:t>
        <a:bodyPr/>
        <a:lstStyle/>
        <a:p>
          <a:endParaRPr lang="en-US"/>
        </a:p>
      </dgm:t>
    </dgm:pt>
    <dgm:pt modelId="{171548F0-F840-DA45-A334-41CFEC259F53}" type="sibTrans" cxnId="{982DDE93-D93B-C042-9626-0DBAD0483B01}">
      <dgm:prSet/>
      <dgm:spPr/>
      <dgm:t>
        <a:bodyPr/>
        <a:lstStyle/>
        <a:p>
          <a:endParaRPr lang="en-US"/>
        </a:p>
      </dgm:t>
    </dgm:pt>
    <dgm:pt modelId="{016A6C5B-C610-D24F-8907-80DCEDC73DA2}" type="pres">
      <dgm:prSet presAssocID="{39475622-E557-F644-961B-8AA3F8B995C8}" presName="Name0" presStyleCnt="0">
        <dgm:presLayoutVars>
          <dgm:dir/>
          <dgm:resizeHandles val="exact"/>
        </dgm:presLayoutVars>
      </dgm:prSet>
      <dgm:spPr/>
    </dgm:pt>
    <dgm:pt modelId="{2C296242-D311-5A4A-BC14-F70684616C75}" type="pres">
      <dgm:prSet presAssocID="{28EB3DF1-F07D-1849-82C6-151A24795C76}" presName="node" presStyleLbl="node1" presStyleIdx="0" presStyleCnt="7">
        <dgm:presLayoutVars>
          <dgm:bulletEnabled val="1"/>
        </dgm:presLayoutVars>
      </dgm:prSet>
      <dgm:spPr>
        <a:prstGeom prst="roundRect">
          <a:avLst/>
        </a:prstGeom>
      </dgm:spPr>
    </dgm:pt>
    <dgm:pt modelId="{996FE3B7-AA75-B944-85D8-EEB47744EADC}" type="pres">
      <dgm:prSet presAssocID="{4984D6AA-83F6-3546-9C3D-51C71EED3155}" presName="sibTrans" presStyleCnt="0"/>
      <dgm:spPr/>
    </dgm:pt>
    <dgm:pt modelId="{A300A58E-E786-6346-B70C-5DB29F3CC651}" type="pres">
      <dgm:prSet presAssocID="{D0937C66-8049-6743-9D61-BC1EAEE6D03B}" presName="node" presStyleLbl="node1" presStyleIdx="1" presStyleCnt="7">
        <dgm:presLayoutVars>
          <dgm:bulletEnabled val="1"/>
        </dgm:presLayoutVars>
      </dgm:prSet>
      <dgm:spPr>
        <a:prstGeom prst="roundRect">
          <a:avLst/>
        </a:prstGeom>
      </dgm:spPr>
    </dgm:pt>
    <dgm:pt modelId="{C248B01E-55A8-BD42-91C4-50B9C0F4785A}" type="pres">
      <dgm:prSet presAssocID="{DE990686-E985-434C-BADC-3DE80E414D45}" presName="sibTrans" presStyleCnt="0"/>
      <dgm:spPr/>
    </dgm:pt>
    <dgm:pt modelId="{CE010614-8399-4348-B3A4-CDADC35916DC}" type="pres">
      <dgm:prSet presAssocID="{FBE2EBAA-CB5B-FE45-97E9-EDDD13E390FB}" presName="node" presStyleLbl="node1" presStyleIdx="2" presStyleCnt="7">
        <dgm:presLayoutVars>
          <dgm:bulletEnabled val="1"/>
        </dgm:presLayoutVars>
      </dgm:prSet>
      <dgm:spPr>
        <a:prstGeom prst="roundRect">
          <a:avLst/>
        </a:prstGeom>
      </dgm:spPr>
    </dgm:pt>
    <dgm:pt modelId="{B9901FE3-2AF7-B34B-B7E0-E3D3426F2DEC}" type="pres">
      <dgm:prSet presAssocID="{2678FE53-B879-AE44-BA13-C1E1202AA6AC}" presName="sibTrans" presStyleCnt="0"/>
      <dgm:spPr/>
    </dgm:pt>
    <dgm:pt modelId="{063D29BE-1F9B-AA4F-909F-2FA91BBB3ADE}" type="pres">
      <dgm:prSet presAssocID="{D2DFA799-E241-F14B-9A15-FDEE0CBA7C77}" presName="node" presStyleLbl="node1" presStyleIdx="3" presStyleCnt="7">
        <dgm:presLayoutVars>
          <dgm:bulletEnabled val="1"/>
        </dgm:presLayoutVars>
      </dgm:prSet>
      <dgm:spPr>
        <a:prstGeom prst="roundRect">
          <a:avLst/>
        </a:prstGeom>
      </dgm:spPr>
    </dgm:pt>
    <dgm:pt modelId="{648A6F55-BB43-8240-A93D-6ED81C4B5A24}" type="pres">
      <dgm:prSet presAssocID="{171548F0-F840-DA45-A334-41CFEC259F53}" presName="sibTrans" presStyleCnt="0"/>
      <dgm:spPr/>
    </dgm:pt>
    <dgm:pt modelId="{24C897F7-28CD-2D48-8EB3-5E54FEBCADA7}" type="pres">
      <dgm:prSet presAssocID="{791E9FD8-0D95-A84D-BD3A-842514F36F93}" presName="node" presStyleLbl="node1" presStyleIdx="4" presStyleCnt="7">
        <dgm:presLayoutVars>
          <dgm:bulletEnabled val="1"/>
        </dgm:presLayoutVars>
      </dgm:prSet>
      <dgm:spPr>
        <a:prstGeom prst="roundRect">
          <a:avLst/>
        </a:prstGeom>
      </dgm:spPr>
    </dgm:pt>
    <dgm:pt modelId="{923CE9FA-69B6-724A-AEF0-E05763240D78}" type="pres">
      <dgm:prSet presAssocID="{F90D89D7-9FC6-6B4D-A7D2-D0C6EB756782}" presName="sibTrans" presStyleCnt="0"/>
      <dgm:spPr/>
    </dgm:pt>
    <dgm:pt modelId="{C31772FC-B5BD-B74E-9423-8E113C329A3A}" type="pres">
      <dgm:prSet presAssocID="{451E7F8D-A8F2-6C44-921D-A5AD697C09B9}" presName="node" presStyleLbl="node1" presStyleIdx="5" presStyleCnt="7">
        <dgm:presLayoutVars>
          <dgm:bulletEnabled val="1"/>
        </dgm:presLayoutVars>
      </dgm:prSet>
      <dgm:spPr>
        <a:prstGeom prst="roundRect">
          <a:avLst/>
        </a:prstGeom>
      </dgm:spPr>
    </dgm:pt>
    <dgm:pt modelId="{BD187843-0680-8248-8F4C-6F8767F97847}" type="pres">
      <dgm:prSet presAssocID="{6FD51EE1-B0F8-C24E-8EB2-904B3CFD5398}" presName="sibTrans" presStyleCnt="0"/>
      <dgm:spPr/>
    </dgm:pt>
    <dgm:pt modelId="{34B06FB2-EDDA-4C4D-855F-25A16BAD3A38}" type="pres">
      <dgm:prSet presAssocID="{4F0EBB11-76EC-5343-87A3-7910E50448A5}" presName="node" presStyleLbl="node1" presStyleIdx="6" presStyleCnt="7">
        <dgm:presLayoutVars>
          <dgm:bulletEnabled val="1"/>
        </dgm:presLayoutVars>
      </dgm:prSet>
      <dgm:spPr>
        <a:prstGeom prst="roundRect">
          <a:avLst/>
        </a:prstGeom>
      </dgm:spPr>
    </dgm:pt>
  </dgm:ptLst>
  <dgm:cxnLst>
    <dgm:cxn modelId="{CC19EF07-09E4-BE42-9EE5-4D212383BD8C}" type="presOf" srcId="{791E9FD8-0D95-A84D-BD3A-842514F36F93}" destId="{24C897F7-28CD-2D48-8EB3-5E54FEBCADA7}" srcOrd="0" destOrd="0" presId="urn:microsoft.com/office/officeart/2005/8/layout/hList6"/>
    <dgm:cxn modelId="{A9331B1E-DD88-A148-83EB-907FB5A31586}" type="presOf" srcId="{28EB3DF1-F07D-1849-82C6-151A24795C76}" destId="{2C296242-D311-5A4A-BC14-F70684616C75}" srcOrd="0" destOrd="0" presId="urn:microsoft.com/office/officeart/2005/8/layout/hList6"/>
    <dgm:cxn modelId="{362A421F-7C36-1840-BEB4-C2B3825219F0}" srcId="{39475622-E557-F644-961B-8AA3F8B995C8}" destId="{D0937C66-8049-6743-9D61-BC1EAEE6D03B}" srcOrd="1" destOrd="0" parTransId="{B5B8C9FA-00D7-B442-9981-F22F5059D214}" sibTransId="{DE990686-E985-434C-BADC-3DE80E414D45}"/>
    <dgm:cxn modelId="{809C2923-847D-E948-9D6F-E26C7F0961FD}" type="presOf" srcId="{D2DFA799-E241-F14B-9A15-FDEE0CBA7C77}" destId="{063D29BE-1F9B-AA4F-909F-2FA91BBB3ADE}" srcOrd="0" destOrd="0" presId="urn:microsoft.com/office/officeart/2005/8/layout/hList6"/>
    <dgm:cxn modelId="{152BC236-9D26-C241-94DC-5E579A76C3EF}" srcId="{39475622-E557-F644-961B-8AA3F8B995C8}" destId="{FBE2EBAA-CB5B-FE45-97E9-EDDD13E390FB}" srcOrd="2" destOrd="0" parTransId="{6CD47DD2-69D0-614B-B8F2-737B0D64EEC5}" sibTransId="{2678FE53-B879-AE44-BA13-C1E1202AA6AC}"/>
    <dgm:cxn modelId="{BD7DB33A-3746-5A45-8E9D-18FD2B027DEE}" type="presOf" srcId="{D0937C66-8049-6743-9D61-BC1EAEE6D03B}" destId="{A300A58E-E786-6346-B70C-5DB29F3CC651}" srcOrd="0" destOrd="0" presId="urn:microsoft.com/office/officeart/2005/8/layout/hList6"/>
    <dgm:cxn modelId="{1DD19B49-D021-974A-86C5-414DD6AD8C67}" srcId="{39475622-E557-F644-961B-8AA3F8B995C8}" destId="{451E7F8D-A8F2-6C44-921D-A5AD697C09B9}" srcOrd="5" destOrd="0" parTransId="{687CE934-7393-D94F-B5E6-3DCC2C30D400}" sibTransId="{6FD51EE1-B0F8-C24E-8EB2-904B3CFD5398}"/>
    <dgm:cxn modelId="{319E3D59-7F93-8E4C-AF28-4742793CC778}" srcId="{39475622-E557-F644-961B-8AA3F8B995C8}" destId="{791E9FD8-0D95-A84D-BD3A-842514F36F93}" srcOrd="4" destOrd="0" parTransId="{FFC2D302-CE92-9240-BBD3-9A22CE32907B}" sibTransId="{F90D89D7-9FC6-6B4D-A7D2-D0C6EB756782}"/>
    <dgm:cxn modelId="{92600F93-BBE3-CD46-8C24-89052BBDFC63}" type="presOf" srcId="{4F0EBB11-76EC-5343-87A3-7910E50448A5}" destId="{34B06FB2-EDDA-4C4D-855F-25A16BAD3A38}" srcOrd="0" destOrd="0" presId="urn:microsoft.com/office/officeart/2005/8/layout/hList6"/>
    <dgm:cxn modelId="{982DDE93-D93B-C042-9626-0DBAD0483B01}" srcId="{39475622-E557-F644-961B-8AA3F8B995C8}" destId="{D2DFA799-E241-F14B-9A15-FDEE0CBA7C77}" srcOrd="3" destOrd="0" parTransId="{82942331-F562-A041-9840-AD020EEF9B04}" sibTransId="{171548F0-F840-DA45-A334-41CFEC259F53}"/>
    <dgm:cxn modelId="{ABF6B29F-BECE-1D43-8782-E9C0FA62D1AC}" srcId="{39475622-E557-F644-961B-8AA3F8B995C8}" destId="{28EB3DF1-F07D-1849-82C6-151A24795C76}" srcOrd="0" destOrd="0" parTransId="{6256FC5B-A84B-5D44-BDDC-B8FB71CE89AE}" sibTransId="{4984D6AA-83F6-3546-9C3D-51C71EED3155}"/>
    <dgm:cxn modelId="{60A3DAB5-F667-D242-9C02-3C90E71F5778}" type="presOf" srcId="{FBE2EBAA-CB5B-FE45-97E9-EDDD13E390FB}" destId="{CE010614-8399-4348-B3A4-CDADC35916DC}" srcOrd="0" destOrd="0" presId="urn:microsoft.com/office/officeart/2005/8/layout/hList6"/>
    <dgm:cxn modelId="{24FDD4C0-1364-8E4A-A5C6-1E02CBD8801E}" type="presOf" srcId="{451E7F8D-A8F2-6C44-921D-A5AD697C09B9}" destId="{C31772FC-B5BD-B74E-9423-8E113C329A3A}" srcOrd="0" destOrd="0" presId="urn:microsoft.com/office/officeart/2005/8/layout/hList6"/>
    <dgm:cxn modelId="{FE4DBAC5-A37F-FA45-9C32-896EFBE9B921}" srcId="{39475622-E557-F644-961B-8AA3F8B995C8}" destId="{4F0EBB11-76EC-5343-87A3-7910E50448A5}" srcOrd="6" destOrd="0" parTransId="{51DCAA2C-976D-9B46-93EF-F7AF2AEFB8AD}" sibTransId="{16F0F952-4FB1-9348-B0B9-F8DF162D9019}"/>
    <dgm:cxn modelId="{488852D0-6A90-5546-A556-571597A29C30}" type="presOf" srcId="{39475622-E557-F644-961B-8AA3F8B995C8}" destId="{016A6C5B-C610-D24F-8907-80DCEDC73DA2}" srcOrd="0" destOrd="0" presId="urn:microsoft.com/office/officeart/2005/8/layout/hList6"/>
    <dgm:cxn modelId="{F988A209-00AC-8A4E-923E-994500FA57DC}" type="presParOf" srcId="{016A6C5B-C610-D24F-8907-80DCEDC73DA2}" destId="{2C296242-D311-5A4A-BC14-F70684616C75}" srcOrd="0" destOrd="0" presId="urn:microsoft.com/office/officeart/2005/8/layout/hList6"/>
    <dgm:cxn modelId="{7D3E0A55-6FC5-0C4A-A89A-4DBB1506B74C}" type="presParOf" srcId="{016A6C5B-C610-D24F-8907-80DCEDC73DA2}" destId="{996FE3B7-AA75-B944-85D8-EEB47744EADC}" srcOrd="1" destOrd="0" presId="urn:microsoft.com/office/officeart/2005/8/layout/hList6"/>
    <dgm:cxn modelId="{67635256-23B5-444C-ACA5-EAA912F47F45}" type="presParOf" srcId="{016A6C5B-C610-D24F-8907-80DCEDC73DA2}" destId="{A300A58E-E786-6346-B70C-5DB29F3CC651}" srcOrd="2" destOrd="0" presId="urn:microsoft.com/office/officeart/2005/8/layout/hList6"/>
    <dgm:cxn modelId="{B3BCFFA9-0706-1645-98CE-77666BB487CA}" type="presParOf" srcId="{016A6C5B-C610-D24F-8907-80DCEDC73DA2}" destId="{C248B01E-55A8-BD42-91C4-50B9C0F4785A}" srcOrd="3" destOrd="0" presId="urn:microsoft.com/office/officeart/2005/8/layout/hList6"/>
    <dgm:cxn modelId="{404DFA79-E1C9-5445-98BB-B0E9562A6425}" type="presParOf" srcId="{016A6C5B-C610-D24F-8907-80DCEDC73DA2}" destId="{CE010614-8399-4348-B3A4-CDADC35916DC}" srcOrd="4" destOrd="0" presId="urn:microsoft.com/office/officeart/2005/8/layout/hList6"/>
    <dgm:cxn modelId="{50B4CDE0-DCB5-884B-B004-16CE2D8E61C0}" type="presParOf" srcId="{016A6C5B-C610-D24F-8907-80DCEDC73DA2}" destId="{B9901FE3-2AF7-B34B-B7E0-E3D3426F2DEC}" srcOrd="5" destOrd="0" presId="urn:microsoft.com/office/officeart/2005/8/layout/hList6"/>
    <dgm:cxn modelId="{F2DCC709-A3CC-2E43-8973-236A6B8F29BF}" type="presParOf" srcId="{016A6C5B-C610-D24F-8907-80DCEDC73DA2}" destId="{063D29BE-1F9B-AA4F-909F-2FA91BBB3ADE}" srcOrd="6" destOrd="0" presId="urn:microsoft.com/office/officeart/2005/8/layout/hList6"/>
    <dgm:cxn modelId="{791D6983-0883-AD42-8D54-319A319D1026}" type="presParOf" srcId="{016A6C5B-C610-D24F-8907-80DCEDC73DA2}" destId="{648A6F55-BB43-8240-A93D-6ED81C4B5A24}" srcOrd="7" destOrd="0" presId="urn:microsoft.com/office/officeart/2005/8/layout/hList6"/>
    <dgm:cxn modelId="{E2B88B36-B12C-1F44-A090-A202FA4300CA}" type="presParOf" srcId="{016A6C5B-C610-D24F-8907-80DCEDC73DA2}" destId="{24C897F7-28CD-2D48-8EB3-5E54FEBCADA7}" srcOrd="8" destOrd="0" presId="urn:microsoft.com/office/officeart/2005/8/layout/hList6"/>
    <dgm:cxn modelId="{F4285C6B-9A9F-B848-A09E-C9320F0C4F26}" type="presParOf" srcId="{016A6C5B-C610-D24F-8907-80DCEDC73DA2}" destId="{923CE9FA-69B6-724A-AEF0-E05763240D78}" srcOrd="9" destOrd="0" presId="urn:microsoft.com/office/officeart/2005/8/layout/hList6"/>
    <dgm:cxn modelId="{41E79C61-6E6E-CD4D-AF5B-235991E67EF8}" type="presParOf" srcId="{016A6C5B-C610-D24F-8907-80DCEDC73DA2}" destId="{C31772FC-B5BD-B74E-9423-8E113C329A3A}" srcOrd="10" destOrd="0" presId="urn:microsoft.com/office/officeart/2005/8/layout/hList6"/>
    <dgm:cxn modelId="{08DA535B-1E12-C146-910A-74617BB9C957}" type="presParOf" srcId="{016A6C5B-C610-D24F-8907-80DCEDC73DA2}" destId="{BD187843-0680-8248-8F4C-6F8767F97847}" srcOrd="11" destOrd="0" presId="urn:microsoft.com/office/officeart/2005/8/layout/hList6"/>
    <dgm:cxn modelId="{DD0F7371-7B2E-3143-AE81-02FB35D8A846}" type="presParOf" srcId="{016A6C5B-C610-D24F-8907-80DCEDC73DA2}" destId="{34B06FB2-EDDA-4C4D-855F-25A16BAD3A38}" srcOrd="1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99D60-EED8-9E4B-8719-E5026826377C}">
      <dsp:nvSpPr>
        <dsp:cNvPr id="0" name=""/>
        <dsp:cNvSpPr/>
      </dsp:nvSpPr>
      <dsp:spPr>
        <a:xfrm rot="16200000">
          <a:off x="0" y="1319"/>
          <a:ext cx="2301960" cy="2301960"/>
        </a:xfrm>
        <a:prstGeom prst="downArrow">
          <a:avLst>
            <a:gd name="adj1" fmla="val 50000"/>
            <a:gd name="adj2" fmla="val 35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dirty="0"/>
            <a:t>HIS Day</a:t>
          </a:r>
        </a:p>
      </dsp:txBody>
      <dsp:txXfrm rot="5400000">
        <a:off x="1" y="576808"/>
        <a:ext cx="1899117" cy="1150980"/>
      </dsp:txXfrm>
    </dsp:sp>
    <dsp:sp modelId="{53DF6681-A17D-3341-8EFA-1430E055864C}">
      <dsp:nvSpPr>
        <dsp:cNvPr id="0" name=""/>
        <dsp:cNvSpPr/>
      </dsp:nvSpPr>
      <dsp:spPr>
        <a:xfrm rot="5400000">
          <a:off x="9805525" y="884005"/>
          <a:ext cx="1149599" cy="1688948"/>
        </a:xfrm>
        <a:prstGeom prst="downArrow">
          <a:avLst>
            <a:gd name="adj1" fmla="val 50000"/>
            <a:gd name="adj2" fmla="val 35000"/>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a:t>Your Day</a:t>
          </a:r>
        </a:p>
      </dsp:txBody>
      <dsp:txXfrm rot="-5400000">
        <a:off x="9737031" y="1441079"/>
        <a:ext cx="1487768" cy="5747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314534-8976-0248-8EF5-BB88EE1A0F44}">
      <dsp:nvSpPr>
        <dsp:cNvPr id="0" name=""/>
        <dsp:cNvSpPr/>
      </dsp:nvSpPr>
      <dsp:spPr>
        <a:xfrm>
          <a:off x="0" y="2016001"/>
          <a:ext cx="1413360" cy="2645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US" sz="900" kern="1200" dirty="0"/>
            <a:t>6</a:t>
          </a:r>
        </a:p>
      </dsp:txBody>
      <dsp:txXfrm>
        <a:off x="0" y="2016001"/>
        <a:ext cx="1413360" cy="264599"/>
      </dsp:txXfrm>
    </dsp:sp>
    <dsp:sp modelId="{731074F2-3F60-0C45-AAD3-6FFF7E302DF0}">
      <dsp:nvSpPr>
        <dsp:cNvPr id="0" name=""/>
        <dsp:cNvSpPr/>
      </dsp:nvSpPr>
      <dsp:spPr>
        <a:xfrm rot="10800000">
          <a:off x="0" y="1613017"/>
          <a:ext cx="1413360" cy="406953"/>
        </a:xfrm>
        <a:prstGeom prst="upArrowCallout">
          <a:avLst/>
        </a:prstGeom>
        <a:solidFill>
          <a:schemeClr val="accent4">
            <a:hueOff val="-86883"/>
            <a:satOff val="1218"/>
            <a:lumOff val="-1412"/>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5</a:t>
          </a:r>
        </a:p>
      </dsp:txBody>
      <dsp:txXfrm rot="10800000">
        <a:off x="0" y="1613017"/>
        <a:ext cx="1413360" cy="264426"/>
      </dsp:txXfrm>
    </dsp:sp>
    <dsp:sp modelId="{D821D59B-C984-2B44-908B-A1364C48AC32}">
      <dsp:nvSpPr>
        <dsp:cNvPr id="0" name=""/>
        <dsp:cNvSpPr/>
      </dsp:nvSpPr>
      <dsp:spPr>
        <a:xfrm rot="10800000">
          <a:off x="0" y="1210032"/>
          <a:ext cx="1413360" cy="406953"/>
        </a:xfrm>
        <a:prstGeom prst="upArrowCallout">
          <a:avLst/>
        </a:prstGeom>
        <a:solidFill>
          <a:schemeClr val="accent4">
            <a:hueOff val="-173766"/>
            <a:satOff val="2435"/>
            <a:lumOff val="-2823"/>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4</a:t>
          </a:r>
        </a:p>
      </dsp:txBody>
      <dsp:txXfrm rot="10800000">
        <a:off x="0" y="1210032"/>
        <a:ext cx="1413360" cy="264426"/>
      </dsp:txXfrm>
    </dsp:sp>
    <dsp:sp modelId="{A309B9A2-8BE8-7943-B7CC-3808B8E62A5D}">
      <dsp:nvSpPr>
        <dsp:cNvPr id="0" name=""/>
        <dsp:cNvSpPr/>
      </dsp:nvSpPr>
      <dsp:spPr>
        <a:xfrm rot="10800000">
          <a:off x="0" y="807048"/>
          <a:ext cx="1413360" cy="406953"/>
        </a:xfrm>
        <a:prstGeom prst="upArrowCallout">
          <a:avLst/>
        </a:prstGeom>
        <a:solidFill>
          <a:schemeClr val="accent4">
            <a:hueOff val="-260649"/>
            <a:satOff val="3653"/>
            <a:lumOff val="-4235"/>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3</a:t>
          </a:r>
        </a:p>
      </dsp:txBody>
      <dsp:txXfrm rot="10800000">
        <a:off x="0" y="807048"/>
        <a:ext cx="1413360" cy="264426"/>
      </dsp:txXfrm>
    </dsp:sp>
    <dsp:sp modelId="{CB902D64-D757-3541-81A8-082197A8B189}">
      <dsp:nvSpPr>
        <dsp:cNvPr id="0" name=""/>
        <dsp:cNvSpPr/>
      </dsp:nvSpPr>
      <dsp:spPr>
        <a:xfrm rot="10800000">
          <a:off x="0" y="404063"/>
          <a:ext cx="1413360" cy="406953"/>
        </a:xfrm>
        <a:prstGeom prst="upArrowCallout">
          <a:avLst/>
        </a:prstGeom>
        <a:solidFill>
          <a:schemeClr val="accent4">
            <a:hueOff val="-347532"/>
            <a:satOff val="4870"/>
            <a:lumOff val="-5646"/>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2</a:t>
          </a:r>
        </a:p>
      </dsp:txBody>
      <dsp:txXfrm rot="10800000">
        <a:off x="0" y="404063"/>
        <a:ext cx="1413360" cy="264426"/>
      </dsp:txXfrm>
    </dsp:sp>
    <dsp:sp modelId="{CCF85841-6B08-774F-B53E-CFBFC25098BA}">
      <dsp:nvSpPr>
        <dsp:cNvPr id="0" name=""/>
        <dsp:cNvSpPr/>
      </dsp:nvSpPr>
      <dsp:spPr>
        <a:xfrm rot="10800000">
          <a:off x="0" y="0"/>
          <a:ext cx="1413360" cy="406953"/>
        </a:xfrm>
        <a:prstGeom prst="upArrowCallout">
          <a:avLst/>
        </a:prstGeom>
        <a:solidFill>
          <a:schemeClr val="accent4">
            <a:hueOff val="-434415"/>
            <a:satOff val="6088"/>
            <a:lumOff val="-7058"/>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rtl="0">
            <a:lnSpc>
              <a:spcPct val="90000"/>
            </a:lnSpc>
            <a:spcBef>
              <a:spcPct val="0"/>
            </a:spcBef>
            <a:spcAft>
              <a:spcPct val="35000"/>
            </a:spcAft>
            <a:buNone/>
          </a:pPr>
          <a:r>
            <a:rPr lang="en-US" sz="900" kern="1200" dirty="0"/>
            <a:t>1</a:t>
          </a:r>
        </a:p>
      </dsp:txBody>
      <dsp:txXfrm rot="10800000">
        <a:off x="0" y="0"/>
        <a:ext cx="1413360" cy="2644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A514E-89C3-2948-995D-2AD810573975}">
      <dsp:nvSpPr>
        <dsp:cNvPr id="0" name=""/>
        <dsp:cNvSpPr/>
      </dsp:nvSpPr>
      <dsp:spPr>
        <a:xfrm>
          <a:off x="0" y="2304819"/>
          <a:ext cx="1413360" cy="302506"/>
        </a:xfrm>
        <a:prstGeom prst="rec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rtl="0">
            <a:lnSpc>
              <a:spcPct val="90000"/>
            </a:lnSpc>
            <a:spcBef>
              <a:spcPct val="0"/>
            </a:spcBef>
            <a:spcAft>
              <a:spcPct val="35000"/>
            </a:spcAft>
            <a:buNone/>
          </a:pPr>
          <a:r>
            <a:rPr lang="en-US" sz="1100" kern="1200" dirty="0"/>
            <a:t>7</a:t>
          </a:r>
        </a:p>
      </dsp:txBody>
      <dsp:txXfrm>
        <a:off x="0" y="2304819"/>
        <a:ext cx="1413360" cy="302506"/>
      </dsp:txXfrm>
    </dsp:sp>
    <dsp:sp modelId="{0CA538B7-CFF4-1643-8F78-2E31014CE471}">
      <dsp:nvSpPr>
        <dsp:cNvPr id="0" name=""/>
        <dsp:cNvSpPr/>
      </dsp:nvSpPr>
      <dsp:spPr>
        <a:xfrm rot="10800000">
          <a:off x="0" y="1844102"/>
          <a:ext cx="1413360" cy="465254"/>
        </a:xfrm>
        <a:prstGeom prst="upArrowCallou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rtl="0">
            <a:lnSpc>
              <a:spcPct val="90000"/>
            </a:lnSpc>
            <a:spcBef>
              <a:spcPct val="0"/>
            </a:spcBef>
            <a:spcAft>
              <a:spcPct val="35000"/>
            </a:spcAft>
            <a:buNone/>
          </a:pPr>
          <a:r>
            <a:rPr lang="en-US" sz="1100" kern="1200" dirty="0"/>
            <a:t>6</a:t>
          </a:r>
        </a:p>
      </dsp:txBody>
      <dsp:txXfrm rot="10800000">
        <a:off x="0" y="1844102"/>
        <a:ext cx="1413360" cy="302308"/>
      </dsp:txXfrm>
    </dsp:sp>
    <dsp:sp modelId="{731074F2-3F60-0C45-AAD3-6FFF7E302DF0}">
      <dsp:nvSpPr>
        <dsp:cNvPr id="0" name=""/>
        <dsp:cNvSpPr/>
      </dsp:nvSpPr>
      <dsp:spPr>
        <a:xfrm rot="10800000">
          <a:off x="0" y="1383385"/>
          <a:ext cx="1413360" cy="465254"/>
        </a:xfrm>
        <a:prstGeom prst="upArrowCallou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5</a:t>
          </a:r>
        </a:p>
      </dsp:txBody>
      <dsp:txXfrm rot="10800000">
        <a:off x="0" y="1383385"/>
        <a:ext cx="1413360" cy="302308"/>
      </dsp:txXfrm>
    </dsp:sp>
    <dsp:sp modelId="{D821D59B-C984-2B44-908B-A1364C48AC32}">
      <dsp:nvSpPr>
        <dsp:cNvPr id="0" name=""/>
        <dsp:cNvSpPr/>
      </dsp:nvSpPr>
      <dsp:spPr>
        <a:xfrm rot="10800000">
          <a:off x="0" y="922668"/>
          <a:ext cx="1413360" cy="465254"/>
        </a:xfrm>
        <a:prstGeom prst="upArrowCallou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4</a:t>
          </a:r>
        </a:p>
      </dsp:txBody>
      <dsp:txXfrm rot="10800000">
        <a:off x="0" y="922668"/>
        <a:ext cx="1413360" cy="302308"/>
      </dsp:txXfrm>
    </dsp:sp>
    <dsp:sp modelId="{A309B9A2-8BE8-7943-B7CC-3808B8E62A5D}">
      <dsp:nvSpPr>
        <dsp:cNvPr id="0" name=""/>
        <dsp:cNvSpPr/>
      </dsp:nvSpPr>
      <dsp:spPr>
        <a:xfrm rot="10800000">
          <a:off x="0" y="461951"/>
          <a:ext cx="1413360" cy="465254"/>
        </a:xfrm>
        <a:prstGeom prst="upArrowCallou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3</a:t>
          </a:r>
        </a:p>
      </dsp:txBody>
      <dsp:txXfrm rot="10800000">
        <a:off x="0" y="461951"/>
        <a:ext cx="1413360" cy="302308"/>
      </dsp:txXfrm>
    </dsp:sp>
    <dsp:sp modelId="{CB902D64-D757-3541-81A8-082197A8B189}">
      <dsp:nvSpPr>
        <dsp:cNvPr id="0" name=""/>
        <dsp:cNvSpPr/>
      </dsp:nvSpPr>
      <dsp:spPr>
        <a:xfrm rot="10800000">
          <a:off x="0" y="1233"/>
          <a:ext cx="1413360" cy="465254"/>
        </a:xfrm>
        <a:prstGeom prst="upArrowCallout">
          <a:avLst/>
        </a:prstGeom>
        <a:solidFill>
          <a:srgbClr val="FF0000"/>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2</a:t>
          </a:r>
        </a:p>
      </dsp:txBody>
      <dsp:txXfrm rot="10800000">
        <a:off x="0" y="1233"/>
        <a:ext cx="1413360" cy="3023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96242-D311-5A4A-BC14-F70684616C75}">
      <dsp:nvSpPr>
        <dsp:cNvPr id="0" name=""/>
        <dsp:cNvSpPr/>
      </dsp:nvSpPr>
      <dsp:spPr>
        <a:xfrm rot="16200000">
          <a:off x="-535856" y="543924"/>
          <a:ext cx="2576566" cy="1488717"/>
        </a:xfrm>
        <a:prstGeom prst="roundRect">
          <a:avLst/>
        </a:prstGeom>
        <a:gradFill flip="none" rotWithShape="0">
          <a:gsLst>
            <a:gs pos="100000">
              <a:schemeClr val="bg1"/>
            </a:gs>
            <a:gs pos="95000">
              <a:srgbClr val="FFFF00"/>
            </a:gs>
            <a:gs pos="45000">
              <a:srgbClr val="0070C0"/>
            </a:gs>
            <a:gs pos="55000">
              <a:srgbClr val="FFC000"/>
            </a:gs>
            <a:gs pos="0">
              <a:schemeClr val="bg1"/>
            </a:gs>
            <a:gs pos="5000">
              <a:srgbClr val="0070C0"/>
            </a:gs>
          </a:gsLst>
          <a:lin ang="0" scaled="1"/>
          <a:tileRect/>
        </a:gradFill>
        <a:ln w="25400" cap="flat" cmpd="sng" algn="ctr">
          <a:noFill/>
          <a:prstDash val="solid"/>
          <a:round/>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1 Sunday</a:t>
          </a:r>
        </a:p>
      </dsp:txBody>
      <dsp:txXfrm rot="5400000">
        <a:off x="80741" y="72673"/>
        <a:ext cx="1343371" cy="2431220"/>
      </dsp:txXfrm>
    </dsp:sp>
    <dsp:sp modelId="{A300A58E-E786-6346-B70C-5DB29F3CC651}">
      <dsp:nvSpPr>
        <dsp:cNvPr id="0" name=""/>
        <dsp:cNvSpPr/>
      </dsp:nvSpPr>
      <dsp:spPr>
        <a:xfrm rot="16200000">
          <a:off x="1064514" y="543924"/>
          <a:ext cx="2576566" cy="1488717"/>
        </a:xfrm>
        <a:prstGeom prst="roundRect">
          <a:avLst/>
        </a:prstGeom>
        <a:gradFill rotWithShape="0">
          <a:gsLst>
            <a:gs pos="0">
              <a:schemeClr val="bg1"/>
            </a:gs>
            <a:gs pos="49000">
              <a:schemeClr val="bg1"/>
            </a:gs>
            <a:gs pos="52000">
              <a:srgbClr val="00B0F0"/>
            </a:gs>
            <a:gs pos="51000">
              <a:srgbClr val="FFC000"/>
            </a:gs>
            <a:gs pos="100000">
              <a:srgbClr val="00B0F0"/>
            </a:gs>
          </a:gsLst>
          <a:lin ang="0" scaled="1"/>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2 Monday</a:t>
          </a:r>
        </a:p>
      </dsp:txBody>
      <dsp:txXfrm rot="5400000">
        <a:off x="1681111" y="72673"/>
        <a:ext cx="1343371" cy="2431220"/>
      </dsp:txXfrm>
    </dsp:sp>
    <dsp:sp modelId="{CE010614-8399-4348-B3A4-CDADC35916DC}">
      <dsp:nvSpPr>
        <dsp:cNvPr id="0" name=""/>
        <dsp:cNvSpPr/>
      </dsp:nvSpPr>
      <dsp:spPr>
        <a:xfrm rot="16200000">
          <a:off x="2664885" y="543924"/>
          <a:ext cx="2576566" cy="1488717"/>
        </a:xfrm>
        <a:prstGeom prst="roundRect">
          <a:avLst/>
        </a:prstGeom>
        <a:gradFill rotWithShape="0">
          <a:gsLst>
            <a:gs pos="0">
              <a:schemeClr val="bg1"/>
            </a:gs>
            <a:gs pos="49000">
              <a:schemeClr val="bg1"/>
            </a:gs>
            <a:gs pos="52000">
              <a:srgbClr val="00B0F0"/>
            </a:gs>
            <a:gs pos="51000">
              <a:srgbClr val="FFC000"/>
            </a:gs>
            <a:gs pos="100000">
              <a:srgbClr val="00B0F0"/>
            </a:gs>
          </a:gsLst>
          <a:lin ang="0" scaled="1"/>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3 Tuesday</a:t>
          </a:r>
        </a:p>
      </dsp:txBody>
      <dsp:txXfrm rot="5400000">
        <a:off x="3281482" y="72673"/>
        <a:ext cx="1343371" cy="2431220"/>
      </dsp:txXfrm>
    </dsp:sp>
    <dsp:sp modelId="{063D29BE-1F9B-AA4F-909F-2FA91BBB3ADE}">
      <dsp:nvSpPr>
        <dsp:cNvPr id="0" name=""/>
        <dsp:cNvSpPr/>
      </dsp:nvSpPr>
      <dsp:spPr>
        <a:xfrm rot="16200000">
          <a:off x="4265256" y="543924"/>
          <a:ext cx="2576566" cy="1488717"/>
        </a:xfrm>
        <a:prstGeom prst="roundRect">
          <a:avLst/>
        </a:prstGeom>
        <a:gradFill rotWithShape="0">
          <a:gsLst>
            <a:gs pos="0">
              <a:schemeClr val="bg1"/>
            </a:gs>
            <a:gs pos="49000">
              <a:schemeClr val="bg1"/>
            </a:gs>
            <a:gs pos="52000">
              <a:srgbClr val="00B0F0"/>
            </a:gs>
            <a:gs pos="51000">
              <a:srgbClr val="FFC000"/>
            </a:gs>
            <a:gs pos="100000">
              <a:srgbClr val="00B0F0"/>
            </a:gs>
          </a:gsLst>
          <a:lin ang="0" scaled="1"/>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4 Wednesday</a:t>
          </a:r>
        </a:p>
      </dsp:txBody>
      <dsp:txXfrm rot="5400000">
        <a:off x="4881853" y="72673"/>
        <a:ext cx="1343371" cy="2431220"/>
      </dsp:txXfrm>
    </dsp:sp>
    <dsp:sp modelId="{24C897F7-28CD-2D48-8EB3-5E54FEBCADA7}">
      <dsp:nvSpPr>
        <dsp:cNvPr id="0" name=""/>
        <dsp:cNvSpPr/>
      </dsp:nvSpPr>
      <dsp:spPr>
        <a:xfrm rot="16200000">
          <a:off x="5865628" y="543924"/>
          <a:ext cx="2576566" cy="1488717"/>
        </a:xfrm>
        <a:prstGeom prst="roundRect">
          <a:avLst/>
        </a:prstGeom>
        <a:gradFill rotWithShape="0">
          <a:gsLst>
            <a:gs pos="0">
              <a:schemeClr val="bg1"/>
            </a:gs>
            <a:gs pos="49000">
              <a:schemeClr val="bg1"/>
            </a:gs>
            <a:gs pos="52000">
              <a:srgbClr val="00B0F0"/>
            </a:gs>
            <a:gs pos="51000">
              <a:srgbClr val="FFC000"/>
            </a:gs>
            <a:gs pos="100000">
              <a:srgbClr val="00B0F0"/>
            </a:gs>
          </a:gsLst>
          <a:lin ang="0" scaled="1"/>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5 Thursday</a:t>
          </a:r>
        </a:p>
      </dsp:txBody>
      <dsp:txXfrm rot="5400000">
        <a:off x="6482225" y="72673"/>
        <a:ext cx="1343371" cy="2431220"/>
      </dsp:txXfrm>
    </dsp:sp>
    <dsp:sp modelId="{C31772FC-B5BD-B74E-9423-8E113C329A3A}">
      <dsp:nvSpPr>
        <dsp:cNvPr id="0" name=""/>
        <dsp:cNvSpPr/>
      </dsp:nvSpPr>
      <dsp:spPr>
        <a:xfrm rot="16200000">
          <a:off x="7465999" y="543924"/>
          <a:ext cx="2576566" cy="1488717"/>
        </a:xfrm>
        <a:prstGeom prst="roundRect">
          <a:avLst/>
        </a:prstGeom>
        <a:gradFill rotWithShape="0">
          <a:gsLst>
            <a:gs pos="0">
              <a:schemeClr val="bg1"/>
            </a:gs>
            <a:gs pos="49000">
              <a:schemeClr val="bg1"/>
            </a:gs>
            <a:gs pos="52000">
              <a:srgbClr val="00B0F0"/>
            </a:gs>
            <a:gs pos="51000">
              <a:srgbClr val="FFC000"/>
            </a:gs>
            <a:gs pos="100000">
              <a:srgbClr val="00B0F0"/>
            </a:gs>
          </a:gsLst>
          <a:lin ang="0" scaled="1"/>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6 Friday</a:t>
          </a:r>
        </a:p>
      </dsp:txBody>
      <dsp:txXfrm rot="5400000">
        <a:off x="8082596" y="72673"/>
        <a:ext cx="1343371" cy="2431220"/>
      </dsp:txXfrm>
    </dsp:sp>
    <dsp:sp modelId="{34B06FB2-EDDA-4C4D-855F-25A16BAD3A38}">
      <dsp:nvSpPr>
        <dsp:cNvPr id="0" name=""/>
        <dsp:cNvSpPr/>
      </dsp:nvSpPr>
      <dsp:spPr>
        <a:xfrm rot="16200000">
          <a:off x="9066370" y="543924"/>
          <a:ext cx="2576566" cy="1488717"/>
        </a:xfrm>
        <a:prstGeom prst="roundRect">
          <a:avLst/>
        </a:prstGeom>
        <a:gradFill flip="none" rotWithShape="1">
          <a:gsLst>
            <a:gs pos="0">
              <a:schemeClr val="bg1"/>
            </a:gs>
            <a:gs pos="49000">
              <a:schemeClr val="bg1"/>
            </a:gs>
            <a:gs pos="52000">
              <a:srgbClr val="00B0F0"/>
            </a:gs>
            <a:gs pos="51000">
              <a:srgbClr val="FFC000"/>
            </a:gs>
            <a:gs pos="100000">
              <a:srgbClr val="00B0F0"/>
            </a:gs>
          </a:gsLst>
          <a:lin ang="5400000" scaled="1"/>
          <a:tileRect/>
        </a:gradFill>
        <a:ln w="25400" cap="flat" cmpd="sng" algn="ctr">
          <a:solidFill>
            <a:schemeClr val="lt1">
              <a:hueOff val="0"/>
              <a:satOff val="0"/>
              <a:lumOff val="0"/>
              <a:alphaOff val="0"/>
            </a:schemeClr>
          </a:solidFill>
          <a:prstDash val="solid"/>
          <a:miter/>
        </a:ln>
        <a:effectLst/>
        <a:scene3d>
          <a:camera prst="orthographicFront">
            <a:rot lat="1800000" lon="0" rev="0"/>
          </a:camera>
          <a:lightRig rig="threePt" dir="t"/>
        </a:scene3d>
        <a:sp3d/>
      </dsp:spPr>
      <dsp:style>
        <a:lnRef idx="2">
          <a:scrgbClr r="0" g="0" b="0"/>
        </a:lnRef>
        <a:fillRef idx="1">
          <a:scrgbClr r="0" g="0" b="0"/>
        </a:fillRef>
        <a:effectRef idx="0">
          <a:scrgbClr r="0" g="0" b="0"/>
        </a:effectRef>
        <a:fontRef idx="minor">
          <a:schemeClr val="lt1"/>
        </a:fontRef>
      </dsp:style>
      <dsp:txBody>
        <a:bodyPr spcFirstLastPara="0" vert="horz" wrap="square" lIns="101600" tIns="0" rIns="102712" bIns="0" numCol="1" spcCol="1270" anchor="ctr" anchorCtr="0">
          <a:noAutofit/>
        </a:bodyPr>
        <a:lstStyle/>
        <a:p>
          <a:pPr marL="0" lvl="0" indent="0" algn="ctr" defTabSz="711200" rtl="0">
            <a:lnSpc>
              <a:spcPct val="90000"/>
            </a:lnSpc>
            <a:spcBef>
              <a:spcPct val="0"/>
            </a:spcBef>
            <a:spcAft>
              <a:spcPct val="35000"/>
            </a:spcAft>
            <a:buNone/>
          </a:pPr>
          <a:r>
            <a:rPr lang="en-US" sz="1600" kern="1200" dirty="0"/>
            <a:t>Day 7 Sabbath</a:t>
          </a:r>
        </a:p>
      </dsp:txBody>
      <dsp:txXfrm rot="5400000">
        <a:off x="9682967" y="72673"/>
        <a:ext cx="1343371" cy="2431220"/>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PlaceHolder 1"/>
          <p:cNvSpPr>
            <a:spLocks noGrp="1" noRot="1" noChangeAspect="1"/>
          </p:cNvSpPr>
          <p:nvPr>
            <p:ph type="sldImg"/>
          </p:nvPr>
        </p:nvSpPr>
        <p:spPr>
          <a:xfrm>
            <a:off x="533520" y="764280"/>
            <a:ext cx="6704640" cy="3771360"/>
          </a:xfrm>
          <a:prstGeom prst="rect">
            <a:avLst/>
          </a:prstGeom>
        </p:spPr>
        <p:txBody>
          <a:bodyPr lIns="0" tIns="0" rIns="0" bIns="0">
            <a:noAutofit/>
          </a:bodyPr>
          <a:lstStyle/>
          <a:p>
            <a:pPr algn="ctr"/>
            <a:r>
              <a:rPr lang="en-PH" sz="4400" b="0" strike="noStrike" spc="-1">
                <a:latin typeface="Arial"/>
              </a:rPr>
              <a:t>Click to move the slide</a:t>
            </a:r>
          </a:p>
        </p:txBody>
      </p:sp>
      <p:sp>
        <p:nvSpPr>
          <p:cNvPr id="77" name="PlaceHolder 2"/>
          <p:cNvSpPr>
            <a:spLocks noGrp="1"/>
          </p:cNvSpPr>
          <p:nvPr>
            <p:ph type="body"/>
          </p:nvPr>
        </p:nvSpPr>
        <p:spPr>
          <a:xfrm>
            <a:off x="777240" y="4777560"/>
            <a:ext cx="6217560" cy="4525920"/>
          </a:xfrm>
          <a:prstGeom prst="rect">
            <a:avLst/>
          </a:prstGeom>
        </p:spPr>
        <p:txBody>
          <a:bodyPr lIns="0" tIns="0" rIns="0" bIns="0">
            <a:noAutofit/>
          </a:bodyPr>
          <a:lstStyle/>
          <a:p>
            <a:r>
              <a:rPr lang="en-PH" sz="2000" b="0" strike="noStrike" spc="-1">
                <a:latin typeface="Arial"/>
              </a:rPr>
              <a:t>Click to edit the notes format</a:t>
            </a:r>
          </a:p>
        </p:txBody>
      </p:sp>
      <p:sp>
        <p:nvSpPr>
          <p:cNvPr id="78" name="PlaceHolder 3"/>
          <p:cNvSpPr>
            <a:spLocks noGrp="1"/>
          </p:cNvSpPr>
          <p:nvPr>
            <p:ph type="hdr"/>
          </p:nvPr>
        </p:nvSpPr>
        <p:spPr>
          <a:xfrm>
            <a:off x="0" y="0"/>
            <a:ext cx="3372840" cy="502560"/>
          </a:xfrm>
          <a:prstGeom prst="rect">
            <a:avLst/>
          </a:prstGeom>
        </p:spPr>
        <p:txBody>
          <a:bodyPr lIns="0" tIns="0" rIns="0" bIns="0">
            <a:noAutofit/>
          </a:bodyPr>
          <a:lstStyle/>
          <a:p>
            <a:r>
              <a:rPr lang="en-PH" sz="1400" b="0" strike="noStrike" spc="-1">
                <a:latin typeface="Times New Roman"/>
              </a:rPr>
              <a:t>&lt;header&gt;</a:t>
            </a:r>
          </a:p>
        </p:txBody>
      </p:sp>
      <p:sp>
        <p:nvSpPr>
          <p:cNvPr id="79"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PH" sz="1400" b="0" strike="noStrike" spc="-1">
                <a:latin typeface="Times New Roman"/>
              </a:rPr>
              <a:t>&lt;date/time&gt;</a:t>
            </a:r>
          </a:p>
        </p:txBody>
      </p:sp>
      <p:sp>
        <p:nvSpPr>
          <p:cNvPr id="80"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PH" sz="1400" b="0" strike="noStrike" spc="-1">
                <a:latin typeface="Times New Roman"/>
              </a:rPr>
              <a:t>&lt;footer&gt;</a:t>
            </a:r>
          </a:p>
        </p:txBody>
      </p:sp>
      <p:sp>
        <p:nvSpPr>
          <p:cNvPr id="81"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F669750B-7BED-476D-AA0F-B178C5193104}" type="slidenum">
              <a:rPr lang="en-PH" sz="1400" b="0" strike="noStrike" spc="-1">
                <a:latin typeface="Times New Roman"/>
              </a:rPr>
              <a:t>‹#›</a:t>
            </a:fld>
            <a:endParaRPr lang="en-PH"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noRot="1" noChangeAspect="1"/>
          </p:cNvSpPr>
          <p:nvPr>
            <p:ph type="sldImg"/>
          </p:nvPr>
        </p:nvSpPr>
        <p:spPr>
          <a:xfrm>
            <a:off x="685800" y="1143000"/>
            <a:ext cx="5486400" cy="3086100"/>
          </a:xfrm>
          <a:prstGeom prst="rect">
            <a:avLst/>
          </a:prstGeom>
        </p:spPr>
      </p:sp>
      <p:sp>
        <p:nvSpPr>
          <p:cNvPr id="234"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35"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54679902-EE30-4633-AD0F-69847269B98A}" type="slidenum">
              <a:rPr lang="en-US" sz="1200" b="0" strike="noStrike" spc="-1">
                <a:latin typeface="Times New Roman"/>
              </a:rPr>
              <a:t>2</a:t>
            </a:fld>
            <a:endParaRPr lang="en-PH" sz="12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noRot="1" noChangeAspect="1"/>
          </p:cNvSpPr>
          <p:nvPr>
            <p:ph type="sldImg"/>
          </p:nvPr>
        </p:nvSpPr>
        <p:spPr>
          <a:xfrm>
            <a:off x="685800" y="1143000"/>
            <a:ext cx="5486400" cy="3086100"/>
          </a:xfrm>
          <a:prstGeom prst="rect">
            <a:avLst/>
          </a:prstGeom>
        </p:spPr>
      </p:sp>
      <p:sp>
        <p:nvSpPr>
          <p:cNvPr id="237" name="PlaceHolder 2"/>
          <p:cNvSpPr>
            <a:spLocks noGrp="1"/>
          </p:cNvSpPr>
          <p:nvPr>
            <p:ph type="body"/>
          </p:nvPr>
        </p:nvSpPr>
        <p:spPr>
          <a:xfrm>
            <a:off x="685800" y="4400640"/>
            <a:ext cx="5485680" cy="3599640"/>
          </a:xfrm>
          <a:prstGeom prst="rect">
            <a:avLst/>
          </a:prstGeom>
        </p:spPr>
        <p:txBody>
          <a:bodyPr lIns="0" tIns="0" rIns="0" bIns="0">
            <a:noAutofit/>
          </a:bodyPr>
          <a:lstStyle/>
          <a:p>
            <a:pPr marL="216000" indent="-215640">
              <a:lnSpc>
                <a:spcPct val="100000"/>
              </a:lnSpc>
              <a:tabLst>
                <a:tab pos="0" algn="l"/>
              </a:tabLst>
            </a:pPr>
            <a:r>
              <a:rPr lang="en-PH" sz="2000" b="0" strike="noStrike" spc="-1">
                <a:latin typeface="Arial"/>
              </a:rPr>
              <a:t>Isa 25:7 And he will destroy in this mountain the face of the covering cast over all people, and the vail that is spread over all nations.</a:t>
            </a:r>
          </a:p>
          <a:p>
            <a:pPr marL="216000" indent="-215640">
              <a:lnSpc>
                <a:spcPct val="100000"/>
              </a:lnSpc>
              <a:tabLst>
                <a:tab pos="0" algn="l"/>
              </a:tabLst>
            </a:pPr>
            <a:r>
              <a:rPr lang="en-PH" sz="1200" b="0" strike="noStrike" spc="-1">
                <a:solidFill>
                  <a:srgbClr val="000000"/>
                </a:solidFill>
                <a:latin typeface="+mn-lt"/>
                <a:ea typeface="+mn-ea"/>
              </a:rPr>
              <a:t>Psalms 2:2 The kings of the earth set themselves, and the rulers take counsel together, against the LORD, and against his anointed,</a:t>
            </a:r>
            <a:endParaRPr lang="en-PH" sz="1200" b="0" strike="noStrike" spc="-1">
              <a:latin typeface="Arial"/>
            </a:endParaRPr>
          </a:p>
          <a:p>
            <a:pPr marL="216000" indent="-215640">
              <a:lnSpc>
                <a:spcPct val="100000"/>
              </a:lnSpc>
              <a:tabLst>
                <a:tab pos="0" algn="l"/>
              </a:tabLst>
            </a:pPr>
            <a:endParaRPr lang="en-PH" sz="1200" b="0" strike="noStrike" spc="-1">
              <a:latin typeface="Arial"/>
            </a:endParaRPr>
          </a:p>
        </p:txBody>
      </p:sp>
      <p:sp>
        <p:nvSpPr>
          <p:cNvPr id="238"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BE75B9F0-B377-4618-9C4D-CB217D33798C}" type="slidenum">
              <a:rPr lang="en-US" sz="1200" b="0" strike="noStrike" spc="-1">
                <a:latin typeface="Times New Roman"/>
              </a:rPr>
              <a:t>10</a:t>
            </a:fld>
            <a:endParaRPr lang="en-PH" sz="12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685800" y="1143000"/>
            <a:ext cx="5486400" cy="3086100"/>
          </a:xfrm>
          <a:prstGeom prst="rect">
            <a:avLst/>
          </a:prstGeom>
        </p:spPr>
      </p:sp>
      <p:sp>
        <p:nvSpPr>
          <p:cNvPr id="240" name="PlaceHolder 2"/>
          <p:cNvSpPr>
            <a:spLocks noGrp="1"/>
          </p:cNvSpPr>
          <p:nvPr>
            <p:ph type="body"/>
          </p:nvPr>
        </p:nvSpPr>
        <p:spPr>
          <a:xfrm>
            <a:off x="685800" y="4400640"/>
            <a:ext cx="5485680" cy="3599640"/>
          </a:xfrm>
          <a:prstGeom prst="rect">
            <a:avLst/>
          </a:prstGeom>
        </p:spPr>
        <p:txBody>
          <a:bodyPr lIns="0" tIns="0" rIns="0" bIns="0">
            <a:noAutofit/>
          </a:bodyPr>
          <a:lstStyle/>
          <a:p>
            <a:pPr marL="216000" indent="-215640">
              <a:lnSpc>
                <a:spcPct val="100000"/>
              </a:lnSpc>
              <a:tabLst>
                <a:tab pos="0" algn="l"/>
              </a:tabLst>
            </a:pPr>
            <a:r>
              <a:rPr lang="en-PH" sz="1200" b="0" strike="noStrike" spc="-1">
                <a:solidFill>
                  <a:srgbClr val="000000"/>
                </a:solidFill>
                <a:latin typeface="+mn-lt"/>
                <a:ea typeface="+mn-ea"/>
              </a:rPr>
              <a:t>Psalms 82:1 A Psalm of Asaph. God standeth in the congregation of the mighty; he judgeth among the gods.</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2 How long will ye judge unjustly, and accept the persons of the wicked? Selah.</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3 Defend the poor and fatherless: do justice to the afflicted and needy.</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4 Deliver the poor and needy: rid  out of the hand of the wicked.</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5 They know not, neither will they understand; they walk on in darkness: all the foundations of the earth are out of course.</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6 I have said, Ye  gods; and all of you  children of the most High.</a:t>
            </a:r>
            <a:endParaRPr lang="en-PH" sz="1200" b="0" strike="noStrike" spc="-1">
              <a:latin typeface="Arial"/>
            </a:endParaRPr>
          </a:p>
          <a:p>
            <a:pPr marL="216000" indent="-215640">
              <a:lnSpc>
                <a:spcPct val="100000"/>
              </a:lnSpc>
              <a:tabLst>
                <a:tab pos="0" algn="l"/>
              </a:tabLst>
            </a:pP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[ALP] Deuteronomy 6:4 </a:t>
            </a:r>
            <a:r>
              <a:rPr lang="he" sz="1200" b="0" strike="noStrike" spc="-1">
                <a:solidFill>
                  <a:srgbClr val="000000"/>
                </a:solidFill>
                <a:latin typeface="+mn-lt"/>
                <a:cs typeface="+mn-cs"/>
              </a:rPr>
              <a:t>שְׁמַע יִשְׂרָאֵל יְהוָה אֱלֹהֵינוּ יְהוָה אֶחָד</a:t>
            </a:r>
            <a:endParaRPr lang="en-PH" sz="1200" b="0" strike="noStrike" spc="-1">
              <a:latin typeface="Arial"/>
            </a:endParaRPr>
          </a:p>
          <a:p>
            <a:pPr marL="216000" indent="-215640">
              <a:lnSpc>
                <a:spcPct val="100000"/>
              </a:lnSpc>
              <a:tabLst>
                <a:tab pos="0" algn="l"/>
              </a:tabLst>
            </a:pP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7 But ye shall die like men, and fall like one of the princes.</a:t>
            </a:r>
            <a:endParaRPr lang="en-PH" sz="1200" b="0" strike="noStrike" spc="-1">
              <a:latin typeface="Arial"/>
            </a:endParaRPr>
          </a:p>
          <a:p>
            <a:pPr marL="216000" indent="-215640">
              <a:lnSpc>
                <a:spcPct val="100000"/>
              </a:lnSpc>
              <a:tabLst>
                <a:tab pos="0" algn="l"/>
              </a:tabLst>
            </a:pPr>
            <a:r>
              <a:rPr lang="en-PH" sz="1200" b="0" strike="noStrike" spc="-1">
                <a:solidFill>
                  <a:srgbClr val="000000"/>
                </a:solidFill>
                <a:latin typeface="+mn-lt"/>
                <a:ea typeface="+mn-ea"/>
              </a:rPr>
              <a:t>8 Arise, O God, judge the earth: for thou shalt inherit all nations.</a:t>
            </a:r>
            <a:endParaRPr lang="en-PH" sz="1200" b="0" strike="noStrike" spc="-1">
              <a:latin typeface="Arial"/>
            </a:endParaRPr>
          </a:p>
          <a:p>
            <a:pPr marL="216000" indent="-215640">
              <a:lnSpc>
                <a:spcPct val="100000"/>
              </a:lnSpc>
              <a:tabLst>
                <a:tab pos="0" algn="l"/>
              </a:tabLst>
            </a:pPr>
            <a:endParaRPr lang="en-PH" sz="1200" b="0" strike="noStrike" spc="-1">
              <a:latin typeface="Arial"/>
            </a:endParaRPr>
          </a:p>
        </p:txBody>
      </p:sp>
      <p:sp>
        <p:nvSpPr>
          <p:cNvPr id="241"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AE9B1287-7403-4833-8655-6972A22F2121}" type="slidenum">
              <a:rPr lang="en-US" sz="1200" b="0" strike="noStrike" spc="-1">
                <a:latin typeface="Times New Roman"/>
              </a:rPr>
              <a:t>16</a:t>
            </a:fld>
            <a:endParaRPr lang="en-PH" sz="12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noRot="1" noChangeAspect="1"/>
          </p:cNvSpPr>
          <p:nvPr>
            <p:ph type="sldImg"/>
          </p:nvPr>
        </p:nvSpPr>
        <p:spPr>
          <a:xfrm>
            <a:off x="685800" y="1143000"/>
            <a:ext cx="5486400" cy="3086100"/>
          </a:xfrm>
          <a:prstGeom prst="rect">
            <a:avLst/>
          </a:prstGeom>
        </p:spPr>
      </p:sp>
      <p:sp>
        <p:nvSpPr>
          <p:cNvPr id="243"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44"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293677F-714A-4A85-BB83-07F3AD090B0A}" type="slidenum">
              <a:rPr lang="en-US" sz="1200" b="0" strike="noStrike" spc="-1">
                <a:latin typeface="Times New Roman"/>
              </a:rPr>
              <a:t>28</a:t>
            </a:fld>
            <a:endParaRPr lang="en-PH" sz="12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noRot="1" noChangeAspect="1"/>
          </p:cNvSpPr>
          <p:nvPr>
            <p:ph type="sldImg"/>
          </p:nvPr>
        </p:nvSpPr>
        <p:spPr>
          <a:xfrm>
            <a:off x="685800" y="1143000"/>
            <a:ext cx="5486400" cy="3086100"/>
          </a:xfrm>
          <a:prstGeom prst="rect">
            <a:avLst/>
          </a:prstGeom>
        </p:spPr>
      </p:sp>
      <p:sp>
        <p:nvSpPr>
          <p:cNvPr id="246"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47"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9907A7A6-B4AA-4E83-8EE3-FE7E0E4CDF55}" type="slidenum">
              <a:rPr lang="en-US" sz="1200" b="0" strike="noStrike" spc="-1">
                <a:latin typeface="Times New Roman"/>
              </a:rPr>
              <a:t>47</a:t>
            </a:fld>
            <a:endParaRPr lang="en-PH" sz="12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noRot="1" noChangeAspect="1"/>
          </p:cNvSpPr>
          <p:nvPr>
            <p:ph type="sldImg"/>
          </p:nvPr>
        </p:nvSpPr>
        <p:spPr>
          <a:xfrm>
            <a:off x="685800" y="1143000"/>
            <a:ext cx="5486400" cy="3086100"/>
          </a:xfrm>
          <a:prstGeom prst="rect">
            <a:avLst/>
          </a:prstGeom>
        </p:spPr>
      </p:sp>
      <p:sp>
        <p:nvSpPr>
          <p:cNvPr id="249" name="PlaceHolder 2"/>
          <p:cNvSpPr>
            <a:spLocks noGrp="1"/>
          </p:cNvSpPr>
          <p:nvPr>
            <p:ph type="body"/>
          </p:nvPr>
        </p:nvSpPr>
        <p:spPr>
          <a:xfrm>
            <a:off x="685800" y="4400640"/>
            <a:ext cx="5485680" cy="3599640"/>
          </a:xfrm>
          <a:prstGeom prst="rect">
            <a:avLst/>
          </a:prstGeom>
        </p:spPr>
        <p:txBody>
          <a:bodyPr lIns="0" tIns="0" rIns="0" bIns="0">
            <a:noAutofit/>
          </a:bodyPr>
          <a:lstStyle/>
          <a:p>
            <a:pPr marL="216000" indent="-215640">
              <a:lnSpc>
                <a:spcPct val="100000"/>
              </a:lnSpc>
              <a:tabLst>
                <a:tab pos="0" algn="l"/>
              </a:tabLst>
            </a:pPr>
            <a:r>
              <a:rPr lang="en-US" sz="2000" b="0" strike="noStrike" spc="-1">
                <a:latin typeface="Arial"/>
              </a:rPr>
              <a:t>Certainly it is totally wrong to rest when our father rests we will just watch His sleep and rest another day &gt;&gt;&gt; ???</a:t>
            </a:r>
            <a:br/>
            <a:r>
              <a:rPr lang="en-US" sz="2000" b="0" strike="noStrike" spc="-1">
                <a:latin typeface="Arial"/>
              </a:rPr>
              <a:t>Well where is your relation to your father?</a:t>
            </a:r>
            <a:endParaRPr lang="en-PH" sz="2000" b="0" strike="noStrike" spc="-1">
              <a:latin typeface="Arial"/>
            </a:endParaRPr>
          </a:p>
        </p:txBody>
      </p:sp>
      <p:sp>
        <p:nvSpPr>
          <p:cNvPr id="250"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AC520A2B-6A3B-4A05-B28F-6C5D02F85E33}" type="slidenum">
              <a:rPr lang="en-US" sz="1200" b="0" strike="noStrike" spc="-1">
                <a:latin typeface="Times New Roman"/>
              </a:rPr>
              <a:t>49</a:t>
            </a:fld>
            <a:endParaRPr lang="en-PH" sz="12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noRot="1" noChangeAspect="1"/>
          </p:cNvSpPr>
          <p:nvPr>
            <p:ph type="sldImg"/>
          </p:nvPr>
        </p:nvSpPr>
        <p:spPr>
          <a:xfrm>
            <a:off x="685800" y="1143000"/>
            <a:ext cx="5486400" cy="3086100"/>
          </a:xfrm>
          <a:prstGeom prst="rect">
            <a:avLst/>
          </a:prstGeom>
        </p:spPr>
      </p:sp>
      <p:sp>
        <p:nvSpPr>
          <p:cNvPr id="252"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53"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9ED99A67-193A-4D78-957A-22F1D7582515}" type="slidenum">
              <a:rPr lang="en-US" sz="1200" b="0" strike="noStrike" spc="-1">
                <a:latin typeface="Times New Roman"/>
              </a:rPr>
              <a:t>53</a:t>
            </a:fld>
            <a:endParaRPr lang="en-PH" sz="12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noRot="1" noChangeAspect="1"/>
          </p:cNvSpPr>
          <p:nvPr>
            <p:ph type="sldImg"/>
          </p:nvPr>
        </p:nvSpPr>
        <p:spPr>
          <a:xfrm>
            <a:off x="685800" y="1143000"/>
            <a:ext cx="5486400" cy="3086100"/>
          </a:xfrm>
          <a:prstGeom prst="rect">
            <a:avLst/>
          </a:prstGeom>
        </p:spPr>
      </p:sp>
      <p:sp>
        <p:nvSpPr>
          <p:cNvPr id="255"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56" name="Slide Number Placeholder 3"/>
          <p:cNvSpPr/>
          <p:nvPr/>
        </p:nvSpPr>
        <p:spPr>
          <a:xfrm>
            <a:off x="3884760" y="8685360"/>
            <a:ext cx="2971080" cy="457920"/>
          </a:xfrm>
          <a:prstGeom prst="rect">
            <a:avLst/>
          </a:prstGeom>
          <a:noFill/>
          <a:ln w="0">
            <a:noFill/>
          </a:ln>
          <a:scene3d>
            <a:camera prst="orthographicFront">
              <a:rot lat="1800000" lon="0" rev="0"/>
            </a:camera>
            <a:lightRig rig="threePt" dir="t"/>
          </a:scene3d>
        </p:spPr>
        <p:style>
          <a:lnRef idx="2">
            <a:scrgbClr r="0" g="0" b="0"/>
          </a:lnRef>
          <a:fillRef idx="0">
            <a:scrgbClr r="0" g="0" b="0"/>
          </a:fillRef>
          <a:effectRef idx="0">
            <a:scrgbClr r="0" g="0" b="0"/>
          </a:effectRef>
          <a:fontRef idx="minor"/>
        </p:style>
        <p:txBody>
          <a:bodyPr lIns="90000" tIns="45000" rIns="90000" bIns="45000" anchor="b">
            <a:noAutofit/>
            <a:scene3d>
              <a:camera prst="orthographicFront">
                <a:rot lat="1800000" lon="0" rev="0"/>
              </a:camera>
              <a:lightRig rig="threePt" dir="t"/>
            </a:scene3d>
          </a:bodyPr>
          <a:lstStyle/>
          <a:p>
            <a:pPr algn="r">
              <a:lnSpc>
                <a:spcPct val="100000"/>
              </a:lnSpc>
            </a:pPr>
            <a:fld id="{9F325298-7BF5-4D95-8042-6E0D2FC03882}" type="slidenum">
              <a:rPr lang="en-US" sz="1200" b="0" strike="noStrike" spc="-1">
                <a:latin typeface="Times New Roman"/>
              </a:rPr>
              <a:t>57</a:t>
            </a:fld>
            <a:endParaRPr lang="en-PH" sz="12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noRot="1" noChangeAspect="1"/>
          </p:cNvSpPr>
          <p:nvPr>
            <p:ph type="sldImg"/>
          </p:nvPr>
        </p:nvSpPr>
        <p:spPr>
          <a:xfrm>
            <a:off x="685800" y="1143000"/>
            <a:ext cx="5486400" cy="3086100"/>
          </a:xfrm>
          <a:prstGeom prst="rect">
            <a:avLst/>
          </a:prstGeom>
        </p:spPr>
      </p:sp>
      <p:sp>
        <p:nvSpPr>
          <p:cNvPr id="258"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59"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007E648C-EEFA-4F0F-9AAE-22C8055AFD93}" type="slidenum">
              <a:rPr lang="en-US" sz="1200" b="0" strike="noStrike" spc="-1">
                <a:latin typeface="Times New Roman"/>
              </a:rPr>
              <a:t>59</a:t>
            </a:fld>
            <a:endParaRPr lang="en-PH" sz="12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noRot="1" noChangeAspect="1"/>
          </p:cNvSpPr>
          <p:nvPr>
            <p:ph type="sldImg"/>
          </p:nvPr>
        </p:nvSpPr>
        <p:spPr>
          <a:xfrm>
            <a:off x="685800" y="1143000"/>
            <a:ext cx="5486400" cy="3086100"/>
          </a:xfrm>
          <a:prstGeom prst="rect">
            <a:avLst/>
          </a:prstGeom>
        </p:spPr>
      </p:sp>
      <p:sp>
        <p:nvSpPr>
          <p:cNvPr id="261"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62"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88186B08-C70E-47C6-80FF-C86DC55C8BBC}" type="slidenum">
              <a:rPr lang="en-US" sz="1200" b="0" strike="noStrike" spc="-1">
                <a:latin typeface="Times New Roman"/>
              </a:rPr>
              <a:t>64</a:t>
            </a:fld>
            <a:endParaRPr lang="en-PH" sz="12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noRot="1" noChangeAspect="1"/>
          </p:cNvSpPr>
          <p:nvPr>
            <p:ph type="sldImg"/>
          </p:nvPr>
        </p:nvSpPr>
        <p:spPr>
          <a:xfrm>
            <a:off x="685800" y="1143000"/>
            <a:ext cx="5486400" cy="3086100"/>
          </a:xfrm>
          <a:prstGeom prst="rect">
            <a:avLst/>
          </a:prstGeom>
        </p:spPr>
      </p:sp>
      <p:sp>
        <p:nvSpPr>
          <p:cNvPr id="264"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65"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D20B257F-A66D-4F0A-B8AD-AA90997541F7}" type="slidenum">
              <a:rPr lang="en-US" sz="1200" b="0" strike="noStrike" spc="-1">
                <a:latin typeface="Times New Roman"/>
              </a:rPr>
              <a:t>67</a:t>
            </a:fld>
            <a:endParaRPr lang="en-PH" sz="12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laceHolder 1"/>
          <p:cNvSpPr>
            <a:spLocks noGrp="1" noRot="1" noChangeAspect="1"/>
          </p:cNvSpPr>
          <p:nvPr>
            <p:ph type="sldImg"/>
          </p:nvPr>
        </p:nvSpPr>
        <p:spPr>
          <a:xfrm>
            <a:off x="685800" y="1143000"/>
            <a:ext cx="5486400" cy="3086100"/>
          </a:xfrm>
          <a:prstGeom prst="rect">
            <a:avLst/>
          </a:prstGeom>
        </p:spPr>
      </p:sp>
      <p:sp>
        <p:nvSpPr>
          <p:cNvPr id="267"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68"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55535C76-A66F-43AC-BD30-CEB98395F6E1}" type="slidenum">
              <a:rPr lang="en-US" sz="1200" b="0" strike="noStrike" spc="-1">
                <a:latin typeface="Times New Roman"/>
              </a:rPr>
              <a:t>70</a:t>
            </a:fld>
            <a:endParaRPr lang="en-PH" sz="12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noRot="1" noChangeAspect="1"/>
          </p:cNvSpPr>
          <p:nvPr>
            <p:ph type="sldImg"/>
          </p:nvPr>
        </p:nvSpPr>
        <p:spPr>
          <a:xfrm>
            <a:off x="685800" y="1143000"/>
            <a:ext cx="5486400" cy="3086100"/>
          </a:xfrm>
          <a:prstGeom prst="rect">
            <a:avLst/>
          </a:prstGeom>
        </p:spPr>
      </p:sp>
      <p:sp>
        <p:nvSpPr>
          <p:cNvPr id="270"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71"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58E17666-CC22-448B-ACCA-FA4DB0AF71CF}" type="slidenum">
              <a:rPr lang="en-US" sz="1200" b="0" strike="noStrike" spc="-1">
                <a:latin typeface="Times New Roman"/>
              </a:rPr>
              <a:t>73</a:t>
            </a:fld>
            <a:endParaRPr lang="en-PH" sz="12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685800" y="1143000"/>
            <a:ext cx="5486400" cy="3086100"/>
          </a:xfrm>
          <a:prstGeom prst="rect">
            <a:avLst/>
          </a:prstGeom>
        </p:spPr>
      </p:sp>
      <p:sp>
        <p:nvSpPr>
          <p:cNvPr id="273" name="PlaceHolder 2"/>
          <p:cNvSpPr>
            <a:spLocks noGrp="1"/>
          </p:cNvSpPr>
          <p:nvPr>
            <p:ph type="body"/>
          </p:nvPr>
        </p:nvSpPr>
        <p:spPr>
          <a:xfrm>
            <a:off x="685800" y="4400640"/>
            <a:ext cx="5485680" cy="3599640"/>
          </a:xfrm>
          <a:prstGeom prst="rect">
            <a:avLst/>
          </a:prstGeom>
        </p:spPr>
        <p:txBody>
          <a:bodyPr lIns="0" tIns="0" rIns="0" bIns="0">
            <a:noAutofit/>
          </a:bodyPr>
          <a:lstStyle/>
          <a:p>
            <a:endParaRPr lang="en-PH" sz="2000" b="0" strike="noStrike" spc="-1">
              <a:latin typeface="Arial"/>
            </a:endParaRPr>
          </a:p>
        </p:txBody>
      </p:sp>
      <p:sp>
        <p:nvSpPr>
          <p:cNvPr id="274" name="Slide Number Placeholder 3"/>
          <p:cNvSpPr/>
          <p:nvPr/>
        </p:nvSpPr>
        <p:spPr>
          <a:xfrm>
            <a:off x="3884760" y="8685360"/>
            <a:ext cx="2971080" cy="457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07A50189-1A4E-43A1-9058-38ABFBBE9814}" type="slidenum">
              <a:rPr lang="en-US" sz="1200" b="0" strike="noStrike" spc="-1">
                <a:latin typeface="Times New Roman"/>
              </a:rPr>
              <a:t>77</a:t>
            </a:fld>
            <a:endParaRPr lang="en-PH"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3" name="PlaceHolder 2"/>
          <p:cNvSpPr>
            <a:spLocks noGrp="1"/>
          </p:cNvSpPr>
          <p:nvPr>
            <p:ph type="subTitle"/>
          </p:nvPr>
        </p:nvSpPr>
        <p:spPr>
          <a:xfrm>
            <a:off x="609480" y="1604520"/>
            <a:ext cx="10972440" cy="5055480"/>
          </a:xfrm>
          <a:prstGeom prst="rect">
            <a:avLst/>
          </a:prstGeom>
        </p:spPr>
        <p:txBody>
          <a:bodyPr lIns="0" tIns="0" rIns="0" bIns="0" anchor="ctr">
            <a:noAutofit/>
          </a:bodyPr>
          <a:lstStyle/>
          <a:p>
            <a:pPr algn="ctr"/>
            <a:endParaRPr lang="en-PH"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5" name="PlaceHolder 2"/>
          <p:cNvSpPr>
            <a:spLocks noGrp="1"/>
          </p:cNvSpPr>
          <p:nvPr>
            <p:ph type="body"/>
          </p:nvPr>
        </p:nvSpPr>
        <p:spPr>
          <a:xfrm>
            <a:off x="609480" y="1604520"/>
            <a:ext cx="10972440" cy="50554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7" name="PlaceHolder 2"/>
          <p:cNvSpPr>
            <a:spLocks noGrp="1"/>
          </p:cNvSpPr>
          <p:nvPr>
            <p:ph type="body"/>
          </p:nvPr>
        </p:nvSpPr>
        <p:spPr>
          <a:xfrm>
            <a:off x="609480" y="1604520"/>
            <a:ext cx="5354280" cy="5055480"/>
          </a:xfrm>
          <a:prstGeom prst="rect">
            <a:avLst/>
          </a:prstGeom>
        </p:spPr>
        <p:txBody>
          <a:bodyPr lIns="0" tIns="0" rIns="0" bIns="0">
            <a:normAutofit/>
          </a:bodyPr>
          <a:lstStyle/>
          <a:p>
            <a:endParaRPr lang="en-PH" sz="3200" b="0" strike="noStrike" spc="-1">
              <a:latin typeface="Arial"/>
            </a:endParaRPr>
          </a:p>
        </p:txBody>
      </p:sp>
      <p:sp>
        <p:nvSpPr>
          <p:cNvPr id="8" name="PlaceHolder 3"/>
          <p:cNvSpPr>
            <a:spLocks noGrp="1"/>
          </p:cNvSpPr>
          <p:nvPr>
            <p:ph type="body"/>
          </p:nvPr>
        </p:nvSpPr>
        <p:spPr>
          <a:xfrm>
            <a:off x="6231960" y="1604520"/>
            <a:ext cx="5354280" cy="50554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PH"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12"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13" name="PlaceHolder 3"/>
          <p:cNvSpPr>
            <a:spLocks noGrp="1"/>
          </p:cNvSpPr>
          <p:nvPr>
            <p:ph type="body"/>
          </p:nvPr>
        </p:nvSpPr>
        <p:spPr>
          <a:xfrm>
            <a:off x="6231960" y="1604520"/>
            <a:ext cx="5354280" cy="5055480"/>
          </a:xfrm>
          <a:prstGeom prst="rect">
            <a:avLst/>
          </a:prstGeom>
        </p:spPr>
        <p:txBody>
          <a:bodyPr lIns="0" tIns="0" rIns="0" bIns="0">
            <a:normAutofit/>
          </a:bodyPr>
          <a:lstStyle/>
          <a:p>
            <a:endParaRPr lang="en-PH" sz="3200" b="0" strike="noStrike" spc="-1">
              <a:latin typeface="Arial"/>
            </a:endParaRPr>
          </a:p>
        </p:txBody>
      </p:sp>
      <p:sp>
        <p:nvSpPr>
          <p:cNvPr id="14" name="PlaceHolder 4"/>
          <p:cNvSpPr>
            <a:spLocks noGrp="1"/>
          </p:cNvSpPr>
          <p:nvPr>
            <p:ph type="body"/>
          </p:nvPr>
        </p:nvSpPr>
        <p:spPr>
          <a:xfrm>
            <a:off x="60948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16" name="PlaceHolder 2"/>
          <p:cNvSpPr>
            <a:spLocks noGrp="1"/>
          </p:cNvSpPr>
          <p:nvPr>
            <p:ph type="body"/>
          </p:nvPr>
        </p:nvSpPr>
        <p:spPr>
          <a:xfrm>
            <a:off x="609480" y="1604520"/>
            <a:ext cx="5354280" cy="5055480"/>
          </a:xfrm>
          <a:prstGeom prst="rect">
            <a:avLst/>
          </a:prstGeom>
        </p:spPr>
        <p:txBody>
          <a:bodyPr lIns="0" tIns="0" rIns="0" bIns="0">
            <a:normAutofit/>
          </a:bodyPr>
          <a:lstStyle/>
          <a:p>
            <a:endParaRPr lang="en-PH" sz="3200" b="0" strike="noStrike" spc="-1">
              <a:latin typeface="Arial"/>
            </a:endParaRPr>
          </a:p>
        </p:txBody>
      </p:sp>
      <p:sp>
        <p:nvSpPr>
          <p:cNvPr id="17"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18" name="PlaceHolder 4"/>
          <p:cNvSpPr>
            <a:spLocks noGrp="1"/>
          </p:cNvSpPr>
          <p:nvPr>
            <p:ph type="body"/>
          </p:nvPr>
        </p:nvSpPr>
        <p:spPr>
          <a:xfrm>
            <a:off x="623196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20"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21"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22" name="PlaceHolder 4"/>
          <p:cNvSpPr>
            <a:spLocks noGrp="1"/>
          </p:cNvSpPr>
          <p:nvPr>
            <p:ph type="body"/>
          </p:nvPr>
        </p:nvSpPr>
        <p:spPr>
          <a:xfrm>
            <a:off x="609480" y="4245120"/>
            <a:ext cx="109724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24" name="PlaceHolder 2"/>
          <p:cNvSpPr>
            <a:spLocks noGrp="1"/>
          </p:cNvSpPr>
          <p:nvPr>
            <p:ph type="body"/>
          </p:nvPr>
        </p:nvSpPr>
        <p:spPr>
          <a:xfrm>
            <a:off x="609480" y="1604520"/>
            <a:ext cx="10972440" cy="2411280"/>
          </a:xfrm>
          <a:prstGeom prst="rect">
            <a:avLst/>
          </a:prstGeom>
        </p:spPr>
        <p:txBody>
          <a:bodyPr lIns="0" tIns="0" rIns="0" bIns="0">
            <a:normAutofit/>
          </a:bodyPr>
          <a:lstStyle/>
          <a:p>
            <a:endParaRPr lang="en-PH" sz="3200" b="0" strike="noStrike" spc="-1">
              <a:latin typeface="Arial"/>
            </a:endParaRPr>
          </a:p>
        </p:txBody>
      </p:sp>
      <p:sp>
        <p:nvSpPr>
          <p:cNvPr id="25" name="PlaceHolder 3"/>
          <p:cNvSpPr>
            <a:spLocks noGrp="1"/>
          </p:cNvSpPr>
          <p:nvPr>
            <p:ph type="body"/>
          </p:nvPr>
        </p:nvSpPr>
        <p:spPr>
          <a:xfrm>
            <a:off x="609480" y="4245120"/>
            <a:ext cx="109724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27"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28"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29" name="PlaceHolder 4"/>
          <p:cNvSpPr>
            <a:spLocks noGrp="1"/>
          </p:cNvSpPr>
          <p:nvPr>
            <p:ph type="body"/>
          </p:nvPr>
        </p:nvSpPr>
        <p:spPr>
          <a:xfrm>
            <a:off x="609480" y="4245120"/>
            <a:ext cx="5354280" cy="2411280"/>
          </a:xfrm>
          <a:prstGeom prst="rect">
            <a:avLst/>
          </a:prstGeom>
        </p:spPr>
        <p:txBody>
          <a:bodyPr lIns="0" tIns="0" rIns="0" bIns="0">
            <a:normAutofit/>
          </a:bodyPr>
          <a:lstStyle/>
          <a:p>
            <a:endParaRPr lang="en-PH" sz="3200" b="0" strike="noStrike" spc="-1">
              <a:latin typeface="Arial"/>
            </a:endParaRPr>
          </a:p>
        </p:txBody>
      </p:sp>
      <p:sp>
        <p:nvSpPr>
          <p:cNvPr id="30" name="PlaceHolder 5"/>
          <p:cNvSpPr>
            <a:spLocks noGrp="1"/>
          </p:cNvSpPr>
          <p:nvPr>
            <p:ph type="body"/>
          </p:nvPr>
        </p:nvSpPr>
        <p:spPr>
          <a:xfrm>
            <a:off x="623196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32" name="PlaceHolder 2"/>
          <p:cNvSpPr>
            <a:spLocks noGrp="1"/>
          </p:cNvSpPr>
          <p:nvPr>
            <p:ph type="body"/>
          </p:nvPr>
        </p:nvSpPr>
        <p:spPr>
          <a:xfrm>
            <a:off x="609480" y="1604520"/>
            <a:ext cx="3533040" cy="2411280"/>
          </a:xfrm>
          <a:prstGeom prst="rect">
            <a:avLst/>
          </a:prstGeom>
        </p:spPr>
        <p:txBody>
          <a:bodyPr lIns="0" tIns="0" rIns="0" bIns="0">
            <a:normAutofit/>
          </a:bodyPr>
          <a:lstStyle/>
          <a:p>
            <a:endParaRPr lang="en-PH" sz="3200" b="0" strike="noStrike" spc="-1">
              <a:latin typeface="Arial"/>
            </a:endParaRPr>
          </a:p>
        </p:txBody>
      </p:sp>
      <p:sp>
        <p:nvSpPr>
          <p:cNvPr id="33" name="PlaceHolder 3"/>
          <p:cNvSpPr>
            <a:spLocks noGrp="1"/>
          </p:cNvSpPr>
          <p:nvPr>
            <p:ph type="body"/>
          </p:nvPr>
        </p:nvSpPr>
        <p:spPr>
          <a:xfrm>
            <a:off x="4319640" y="1604520"/>
            <a:ext cx="3533040" cy="2411280"/>
          </a:xfrm>
          <a:prstGeom prst="rect">
            <a:avLst/>
          </a:prstGeom>
        </p:spPr>
        <p:txBody>
          <a:bodyPr lIns="0" tIns="0" rIns="0" bIns="0">
            <a:normAutofit/>
          </a:bodyPr>
          <a:lstStyle/>
          <a:p>
            <a:endParaRPr lang="en-PH" sz="3200" b="0" strike="noStrike" spc="-1">
              <a:latin typeface="Arial"/>
            </a:endParaRPr>
          </a:p>
        </p:txBody>
      </p:sp>
      <p:sp>
        <p:nvSpPr>
          <p:cNvPr id="34" name="PlaceHolder 4"/>
          <p:cNvSpPr>
            <a:spLocks noGrp="1"/>
          </p:cNvSpPr>
          <p:nvPr>
            <p:ph type="body"/>
          </p:nvPr>
        </p:nvSpPr>
        <p:spPr>
          <a:xfrm>
            <a:off x="8029800" y="1604520"/>
            <a:ext cx="3533040" cy="2411280"/>
          </a:xfrm>
          <a:prstGeom prst="rect">
            <a:avLst/>
          </a:prstGeom>
        </p:spPr>
        <p:txBody>
          <a:bodyPr lIns="0" tIns="0" rIns="0" bIns="0">
            <a:normAutofit/>
          </a:bodyPr>
          <a:lstStyle/>
          <a:p>
            <a:endParaRPr lang="en-PH" sz="3200" b="0" strike="noStrike" spc="-1">
              <a:latin typeface="Arial"/>
            </a:endParaRPr>
          </a:p>
        </p:txBody>
      </p:sp>
      <p:sp>
        <p:nvSpPr>
          <p:cNvPr id="35" name="PlaceHolder 5"/>
          <p:cNvSpPr>
            <a:spLocks noGrp="1"/>
          </p:cNvSpPr>
          <p:nvPr>
            <p:ph type="body"/>
          </p:nvPr>
        </p:nvSpPr>
        <p:spPr>
          <a:xfrm>
            <a:off x="609480" y="4245120"/>
            <a:ext cx="3533040" cy="2411280"/>
          </a:xfrm>
          <a:prstGeom prst="rect">
            <a:avLst/>
          </a:prstGeom>
        </p:spPr>
        <p:txBody>
          <a:bodyPr lIns="0" tIns="0" rIns="0" bIns="0">
            <a:normAutofit/>
          </a:bodyPr>
          <a:lstStyle/>
          <a:p>
            <a:endParaRPr lang="en-PH" sz="3200" b="0" strike="noStrike" spc="-1">
              <a:latin typeface="Arial"/>
            </a:endParaRPr>
          </a:p>
        </p:txBody>
      </p:sp>
      <p:sp>
        <p:nvSpPr>
          <p:cNvPr id="36" name="PlaceHolder 6"/>
          <p:cNvSpPr>
            <a:spLocks noGrp="1"/>
          </p:cNvSpPr>
          <p:nvPr>
            <p:ph type="body"/>
          </p:nvPr>
        </p:nvSpPr>
        <p:spPr>
          <a:xfrm>
            <a:off x="4319640" y="4245120"/>
            <a:ext cx="3533040" cy="2411280"/>
          </a:xfrm>
          <a:prstGeom prst="rect">
            <a:avLst/>
          </a:prstGeom>
        </p:spPr>
        <p:txBody>
          <a:bodyPr lIns="0" tIns="0" rIns="0" bIns="0">
            <a:normAutofit/>
          </a:bodyPr>
          <a:lstStyle/>
          <a:p>
            <a:endParaRPr lang="en-PH" sz="3200" b="0" strike="noStrike" spc="-1">
              <a:latin typeface="Arial"/>
            </a:endParaRPr>
          </a:p>
        </p:txBody>
      </p:sp>
      <p:sp>
        <p:nvSpPr>
          <p:cNvPr id="37" name="PlaceHolder 7"/>
          <p:cNvSpPr>
            <a:spLocks noGrp="1"/>
          </p:cNvSpPr>
          <p:nvPr>
            <p:ph type="body"/>
          </p:nvPr>
        </p:nvSpPr>
        <p:spPr>
          <a:xfrm>
            <a:off x="8029800" y="4245120"/>
            <a:ext cx="35330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lvl1pPr>
              <a:defRPr>
                <a:solidFill>
                  <a:schemeClr val="bg1"/>
                </a:solidFill>
              </a:defRPr>
            </a:lvl1pPr>
          </a:lstStyle>
          <a:p>
            <a:pPr algn="ctr"/>
            <a:endParaRPr lang="en-PH" sz="4400" b="0" strike="noStrike" spc="-1" dirty="0">
              <a:latin typeface="Arial"/>
            </a:endParaRPr>
          </a:p>
        </p:txBody>
      </p:sp>
      <p:sp>
        <p:nvSpPr>
          <p:cNvPr id="41" name="PlaceHolder 2"/>
          <p:cNvSpPr>
            <a:spLocks noGrp="1"/>
          </p:cNvSpPr>
          <p:nvPr>
            <p:ph type="subTitle"/>
          </p:nvPr>
        </p:nvSpPr>
        <p:spPr>
          <a:xfrm>
            <a:off x="609480" y="1528920"/>
            <a:ext cx="10972440" cy="5055480"/>
          </a:xfrm>
          <a:prstGeom prst="rect">
            <a:avLst/>
          </a:prstGeom>
        </p:spPr>
        <p:txBody>
          <a:bodyPr lIns="0" tIns="0" rIns="0" bIns="0" anchor="t">
            <a:noAutofit/>
          </a:bodyPr>
          <a:lstStyle>
            <a:lvl1pPr marL="0" indent="0" algn="l">
              <a:buNone/>
              <a:defRPr>
                <a:solidFill>
                  <a:schemeClr val="bg1"/>
                </a:solidFill>
              </a:defRPr>
            </a:lvl1pPr>
          </a:lstStyle>
          <a:p>
            <a:pPr algn="ctr"/>
            <a:endParaRPr lang="en-PH" sz="3200" b="0" strike="noStrike" spc="-1" dirty="0">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43" name="PlaceHolder 2"/>
          <p:cNvSpPr>
            <a:spLocks noGrp="1"/>
          </p:cNvSpPr>
          <p:nvPr>
            <p:ph type="body"/>
          </p:nvPr>
        </p:nvSpPr>
        <p:spPr>
          <a:xfrm>
            <a:off x="609480" y="1604520"/>
            <a:ext cx="10972440" cy="50554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45" name="PlaceHolder 2"/>
          <p:cNvSpPr>
            <a:spLocks noGrp="1"/>
          </p:cNvSpPr>
          <p:nvPr>
            <p:ph type="body"/>
          </p:nvPr>
        </p:nvSpPr>
        <p:spPr>
          <a:xfrm>
            <a:off x="609480" y="1604520"/>
            <a:ext cx="5354280" cy="5055480"/>
          </a:xfrm>
          <a:prstGeom prst="rect">
            <a:avLst/>
          </a:prstGeom>
        </p:spPr>
        <p:txBody>
          <a:bodyPr lIns="0" tIns="0" rIns="0" bIns="0">
            <a:normAutofit/>
          </a:bodyPr>
          <a:lstStyle/>
          <a:p>
            <a:endParaRPr lang="en-PH" sz="3200" b="0" strike="noStrike" spc="-1">
              <a:latin typeface="Arial"/>
            </a:endParaRPr>
          </a:p>
        </p:txBody>
      </p:sp>
      <p:sp>
        <p:nvSpPr>
          <p:cNvPr id="46" name="PlaceHolder 3"/>
          <p:cNvSpPr>
            <a:spLocks noGrp="1"/>
          </p:cNvSpPr>
          <p:nvPr>
            <p:ph type="body"/>
          </p:nvPr>
        </p:nvSpPr>
        <p:spPr>
          <a:xfrm>
            <a:off x="6231960" y="1604520"/>
            <a:ext cx="5354280" cy="50554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PH"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50"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51" name="PlaceHolder 3"/>
          <p:cNvSpPr>
            <a:spLocks noGrp="1"/>
          </p:cNvSpPr>
          <p:nvPr>
            <p:ph type="body"/>
          </p:nvPr>
        </p:nvSpPr>
        <p:spPr>
          <a:xfrm>
            <a:off x="6231960" y="1604520"/>
            <a:ext cx="5354280" cy="5055480"/>
          </a:xfrm>
          <a:prstGeom prst="rect">
            <a:avLst/>
          </a:prstGeom>
        </p:spPr>
        <p:txBody>
          <a:bodyPr lIns="0" tIns="0" rIns="0" bIns="0">
            <a:normAutofit/>
          </a:bodyPr>
          <a:lstStyle/>
          <a:p>
            <a:endParaRPr lang="en-PH" sz="3200" b="0" strike="noStrike" spc="-1">
              <a:latin typeface="Arial"/>
            </a:endParaRPr>
          </a:p>
        </p:txBody>
      </p:sp>
      <p:sp>
        <p:nvSpPr>
          <p:cNvPr id="52" name="PlaceHolder 4"/>
          <p:cNvSpPr>
            <a:spLocks noGrp="1"/>
          </p:cNvSpPr>
          <p:nvPr>
            <p:ph type="body"/>
          </p:nvPr>
        </p:nvSpPr>
        <p:spPr>
          <a:xfrm>
            <a:off x="60948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54" name="PlaceHolder 2"/>
          <p:cNvSpPr>
            <a:spLocks noGrp="1"/>
          </p:cNvSpPr>
          <p:nvPr>
            <p:ph type="body"/>
          </p:nvPr>
        </p:nvSpPr>
        <p:spPr>
          <a:xfrm>
            <a:off x="609480" y="1604520"/>
            <a:ext cx="5354280" cy="5055480"/>
          </a:xfrm>
          <a:prstGeom prst="rect">
            <a:avLst/>
          </a:prstGeom>
        </p:spPr>
        <p:txBody>
          <a:bodyPr lIns="0" tIns="0" rIns="0" bIns="0">
            <a:normAutofit/>
          </a:bodyPr>
          <a:lstStyle/>
          <a:p>
            <a:endParaRPr lang="en-PH" sz="3200" b="0" strike="noStrike" spc="-1">
              <a:latin typeface="Arial"/>
            </a:endParaRPr>
          </a:p>
        </p:txBody>
      </p:sp>
      <p:sp>
        <p:nvSpPr>
          <p:cNvPr id="55"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56" name="PlaceHolder 4"/>
          <p:cNvSpPr>
            <a:spLocks noGrp="1"/>
          </p:cNvSpPr>
          <p:nvPr>
            <p:ph type="body"/>
          </p:nvPr>
        </p:nvSpPr>
        <p:spPr>
          <a:xfrm>
            <a:off x="623196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58"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59"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60" name="PlaceHolder 4"/>
          <p:cNvSpPr>
            <a:spLocks noGrp="1"/>
          </p:cNvSpPr>
          <p:nvPr>
            <p:ph type="body"/>
          </p:nvPr>
        </p:nvSpPr>
        <p:spPr>
          <a:xfrm>
            <a:off x="609480" y="4245120"/>
            <a:ext cx="109724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62" name="PlaceHolder 2"/>
          <p:cNvSpPr>
            <a:spLocks noGrp="1"/>
          </p:cNvSpPr>
          <p:nvPr>
            <p:ph type="body"/>
          </p:nvPr>
        </p:nvSpPr>
        <p:spPr>
          <a:xfrm>
            <a:off x="609480" y="1604520"/>
            <a:ext cx="10972440" cy="2411280"/>
          </a:xfrm>
          <a:prstGeom prst="rect">
            <a:avLst/>
          </a:prstGeom>
        </p:spPr>
        <p:txBody>
          <a:bodyPr lIns="0" tIns="0" rIns="0" bIns="0">
            <a:normAutofit/>
          </a:bodyPr>
          <a:lstStyle/>
          <a:p>
            <a:endParaRPr lang="en-PH" sz="3200" b="0" strike="noStrike" spc="-1">
              <a:latin typeface="Arial"/>
            </a:endParaRPr>
          </a:p>
        </p:txBody>
      </p:sp>
      <p:sp>
        <p:nvSpPr>
          <p:cNvPr id="63" name="PlaceHolder 3"/>
          <p:cNvSpPr>
            <a:spLocks noGrp="1"/>
          </p:cNvSpPr>
          <p:nvPr>
            <p:ph type="body"/>
          </p:nvPr>
        </p:nvSpPr>
        <p:spPr>
          <a:xfrm>
            <a:off x="609480" y="4245120"/>
            <a:ext cx="109724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65" name="PlaceHolder 2"/>
          <p:cNvSpPr>
            <a:spLocks noGrp="1"/>
          </p:cNvSpPr>
          <p:nvPr>
            <p:ph type="body"/>
          </p:nvPr>
        </p:nvSpPr>
        <p:spPr>
          <a:xfrm>
            <a:off x="609480" y="1604520"/>
            <a:ext cx="5354280" cy="2411280"/>
          </a:xfrm>
          <a:prstGeom prst="rect">
            <a:avLst/>
          </a:prstGeom>
        </p:spPr>
        <p:txBody>
          <a:bodyPr lIns="0" tIns="0" rIns="0" bIns="0">
            <a:normAutofit/>
          </a:bodyPr>
          <a:lstStyle/>
          <a:p>
            <a:endParaRPr lang="en-PH" sz="3200" b="0" strike="noStrike" spc="-1">
              <a:latin typeface="Arial"/>
            </a:endParaRPr>
          </a:p>
        </p:txBody>
      </p:sp>
      <p:sp>
        <p:nvSpPr>
          <p:cNvPr id="66" name="PlaceHolder 3"/>
          <p:cNvSpPr>
            <a:spLocks noGrp="1"/>
          </p:cNvSpPr>
          <p:nvPr>
            <p:ph type="body"/>
          </p:nvPr>
        </p:nvSpPr>
        <p:spPr>
          <a:xfrm>
            <a:off x="6231960" y="1604520"/>
            <a:ext cx="5354280" cy="2411280"/>
          </a:xfrm>
          <a:prstGeom prst="rect">
            <a:avLst/>
          </a:prstGeom>
        </p:spPr>
        <p:txBody>
          <a:bodyPr lIns="0" tIns="0" rIns="0" bIns="0">
            <a:normAutofit/>
          </a:bodyPr>
          <a:lstStyle/>
          <a:p>
            <a:endParaRPr lang="en-PH" sz="3200" b="0" strike="noStrike" spc="-1">
              <a:latin typeface="Arial"/>
            </a:endParaRPr>
          </a:p>
        </p:txBody>
      </p:sp>
      <p:sp>
        <p:nvSpPr>
          <p:cNvPr id="67" name="PlaceHolder 4"/>
          <p:cNvSpPr>
            <a:spLocks noGrp="1"/>
          </p:cNvSpPr>
          <p:nvPr>
            <p:ph type="body"/>
          </p:nvPr>
        </p:nvSpPr>
        <p:spPr>
          <a:xfrm>
            <a:off x="609480" y="4245120"/>
            <a:ext cx="5354280" cy="2411280"/>
          </a:xfrm>
          <a:prstGeom prst="rect">
            <a:avLst/>
          </a:prstGeom>
        </p:spPr>
        <p:txBody>
          <a:bodyPr lIns="0" tIns="0" rIns="0" bIns="0">
            <a:normAutofit/>
          </a:bodyPr>
          <a:lstStyle/>
          <a:p>
            <a:endParaRPr lang="en-PH" sz="3200" b="0" strike="noStrike" spc="-1">
              <a:latin typeface="Arial"/>
            </a:endParaRPr>
          </a:p>
        </p:txBody>
      </p:sp>
      <p:sp>
        <p:nvSpPr>
          <p:cNvPr id="68" name="PlaceHolder 5"/>
          <p:cNvSpPr>
            <a:spLocks noGrp="1"/>
          </p:cNvSpPr>
          <p:nvPr>
            <p:ph type="body"/>
          </p:nvPr>
        </p:nvSpPr>
        <p:spPr>
          <a:xfrm>
            <a:off x="6231960" y="4245120"/>
            <a:ext cx="535428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PH" sz="4400" b="0" strike="noStrike" spc="-1">
              <a:latin typeface="Arial"/>
            </a:endParaRPr>
          </a:p>
        </p:txBody>
      </p:sp>
      <p:sp>
        <p:nvSpPr>
          <p:cNvPr id="70" name="PlaceHolder 2"/>
          <p:cNvSpPr>
            <a:spLocks noGrp="1"/>
          </p:cNvSpPr>
          <p:nvPr>
            <p:ph type="body"/>
          </p:nvPr>
        </p:nvSpPr>
        <p:spPr>
          <a:xfrm>
            <a:off x="609480" y="1604520"/>
            <a:ext cx="3533040" cy="2411280"/>
          </a:xfrm>
          <a:prstGeom prst="rect">
            <a:avLst/>
          </a:prstGeom>
        </p:spPr>
        <p:txBody>
          <a:bodyPr lIns="0" tIns="0" rIns="0" bIns="0">
            <a:normAutofit/>
          </a:bodyPr>
          <a:lstStyle/>
          <a:p>
            <a:endParaRPr lang="en-PH" sz="3200" b="0" strike="noStrike" spc="-1">
              <a:latin typeface="Arial"/>
            </a:endParaRPr>
          </a:p>
        </p:txBody>
      </p:sp>
      <p:sp>
        <p:nvSpPr>
          <p:cNvPr id="71" name="PlaceHolder 3"/>
          <p:cNvSpPr>
            <a:spLocks noGrp="1"/>
          </p:cNvSpPr>
          <p:nvPr>
            <p:ph type="body"/>
          </p:nvPr>
        </p:nvSpPr>
        <p:spPr>
          <a:xfrm>
            <a:off x="4319640" y="1604520"/>
            <a:ext cx="3533040" cy="2411280"/>
          </a:xfrm>
          <a:prstGeom prst="rect">
            <a:avLst/>
          </a:prstGeom>
        </p:spPr>
        <p:txBody>
          <a:bodyPr lIns="0" tIns="0" rIns="0" bIns="0">
            <a:normAutofit/>
          </a:bodyPr>
          <a:lstStyle/>
          <a:p>
            <a:endParaRPr lang="en-PH" sz="3200" b="0" strike="noStrike" spc="-1">
              <a:latin typeface="Arial"/>
            </a:endParaRPr>
          </a:p>
        </p:txBody>
      </p:sp>
      <p:sp>
        <p:nvSpPr>
          <p:cNvPr id="72" name="PlaceHolder 4"/>
          <p:cNvSpPr>
            <a:spLocks noGrp="1"/>
          </p:cNvSpPr>
          <p:nvPr>
            <p:ph type="body"/>
          </p:nvPr>
        </p:nvSpPr>
        <p:spPr>
          <a:xfrm>
            <a:off x="8029800" y="1604520"/>
            <a:ext cx="3533040" cy="2411280"/>
          </a:xfrm>
          <a:prstGeom prst="rect">
            <a:avLst/>
          </a:prstGeom>
        </p:spPr>
        <p:txBody>
          <a:bodyPr lIns="0" tIns="0" rIns="0" bIns="0">
            <a:normAutofit/>
          </a:bodyPr>
          <a:lstStyle/>
          <a:p>
            <a:endParaRPr lang="en-PH" sz="3200" b="0" strike="noStrike" spc="-1">
              <a:latin typeface="Arial"/>
            </a:endParaRPr>
          </a:p>
        </p:txBody>
      </p:sp>
      <p:sp>
        <p:nvSpPr>
          <p:cNvPr id="73" name="PlaceHolder 5"/>
          <p:cNvSpPr>
            <a:spLocks noGrp="1"/>
          </p:cNvSpPr>
          <p:nvPr>
            <p:ph type="body"/>
          </p:nvPr>
        </p:nvSpPr>
        <p:spPr>
          <a:xfrm>
            <a:off x="609480" y="4245120"/>
            <a:ext cx="3533040" cy="2411280"/>
          </a:xfrm>
          <a:prstGeom prst="rect">
            <a:avLst/>
          </a:prstGeom>
        </p:spPr>
        <p:txBody>
          <a:bodyPr lIns="0" tIns="0" rIns="0" bIns="0">
            <a:normAutofit/>
          </a:bodyPr>
          <a:lstStyle/>
          <a:p>
            <a:endParaRPr lang="en-PH" sz="3200" b="0" strike="noStrike" spc="-1">
              <a:latin typeface="Arial"/>
            </a:endParaRPr>
          </a:p>
        </p:txBody>
      </p:sp>
      <p:sp>
        <p:nvSpPr>
          <p:cNvPr id="74" name="PlaceHolder 6"/>
          <p:cNvSpPr>
            <a:spLocks noGrp="1"/>
          </p:cNvSpPr>
          <p:nvPr>
            <p:ph type="body"/>
          </p:nvPr>
        </p:nvSpPr>
        <p:spPr>
          <a:xfrm>
            <a:off x="4319640" y="4245120"/>
            <a:ext cx="3533040" cy="2411280"/>
          </a:xfrm>
          <a:prstGeom prst="rect">
            <a:avLst/>
          </a:prstGeom>
        </p:spPr>
        <p:txBody>
          <a:bodyPr lIns="0" tIns="0" rIns="0" bIns="0">
            <a:normAutofit/>
          </a:bodyPr>
          <a:lstStyle/>
          <a:p>
            <a:endParaRPr lang="en-PH" sz="3200" b="0" strike="noStrike" spc="-1">
              <a:latin typeface="Arial"/>
            </a:endParaRPr>
          </a:p>
        </p:txBody>
      </p:sp>
      <p:sp>
        <p:nvSpPr>
          <p:cNvPr id="75" name="PlaceHolder 7"/>
          <p:cNvSpPr>
            <a:spLocks noGrp="1"/>
          </p:cNvSpPr>
          <p:nvPr>
            <p:ph type="body"/>
          </p:nvPr>
        </p:nvSpPr>
        <p:spPr>
          <a:xfrm>
            <a:off x="8029800" y="4245120"/>
            <a:ext cx="3533040" cy="2411280"/>
          </a:xfrm>
          <a:prstGeom prst="rect">
            <a:avLst/>
          </a:prstGeom>
        </p:spPr>
        <p:txBody>
          <a:bodyPr lIns="0" tIns="0" rIns="0" bIns="0">
            <a:normAutofit/>
          </a:bodyPr>
          <a:lstStyle/>
          <a:p>
            <a:endParaRPr lang="en-PH"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oAutofit/>
          </a:bodyPr>
          <a:lstStyle/>
          <a:p>
            <a:pPr algn="ctr"/>
            <a:r>
              <a:rPr lang="en-PH" sz="4400" b="0" strike="noStrike" spc="-1">
                <a:latin typeface="Arial"/>
              </a:rPr>
              <a:t>Click to edit the title text format</a:t>
            </a:r>
          </a:p>
        </p:txBody>
      </p:sp>
      <p:sp>
        <p:nvSpPr>
          <p:cNvPr id="3" name="PlaceHolder 2"/>
          <p:cNvSpPr>
            <a:spLocks noGrp="1"/>
          </p:cNvSpPr>
          <p:nvPr>
            <p:ph type="body"/>
          </p:nvPr>
        </p:nvSpPr>
        <p:spPr>
          <a:xfrm>
            <a:off x="609480" y="1604520"/>
            <a:ext cx="10972440" cy="46954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PH"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PH" sz="2800" b="0" strike="noStrike" spc="-1">
                <a:latin typeface="Arial"/>
              </a:rPr>
              <a:t>Second Outline Level</a:t>
            </a:r>
          </a:p>
          <a:p>
            <a:pPr marL="1296000" lvl="2" indent="-288000">
              <a:spcBef>
                <a:spcPts val="850"/>
              </a:spcBef>
              <a:buClr>
                <a:srgbClr val="FFFFFF"/>
              </a:buClr>
              <a:buSzPct val="45000"/>
              <a:buFont typeface="Wingdings" charset="2"/>
              <a:buChar char=""/>
            </a:pPr>
            <a:r>
              <a:rPr lang="en-PH" sz="2400" b="0" strike="noStrike" spc="-1">
                <a:latin typeface="Arial"/>
              </a:rPr>
              <a:t>Third Outline Level</a:t>
            </a:r>
          </a:p>
          <a:p>
            <a:pPr marL="1728000" lvl="3" indent="-216000">
              <a:spcBef>
                <a:spcPts val="567"/>
              </a:spcBef>
              <a:buClr>
                <a:srgbClr val="FFFFFF"/>
              </a:buClr>
              <a:buSzPct val="75000"/>
              <a:buFont typeface="Symbol" charset="2"/>
              <a:buChar char=""/>
            </a:pPr>
            <a:r>
              <a:rPr lang="en-PH" sz="2000" b="0" strike="noStrike" spc="-1">
                <a:latin typeface="Arial"/>
              </a:rPr>
              <a:t>Fourth Outline Level</a:t>
            </a:r>
          </a:p>
          <a:p>
            <a:pPr marL="2160000" lvl="4" indent="-216000">
              <a:spcBef>
                <a:spcPts val="283"/>
              </a:spcBef>
              <a:buClr>
                <a:srgbClr val="FFFFFF"/>
              </a:buClr>
              <a:buSzPct val="45000"/>
              <a:buFont typeface="Wingdings" charset="2"/>
              <a:buChar char=""/>
            </a:pPr>
            <a:r>
              <a:rPr lang="en-PH" sz="2000" b="0" strike="noStrike" spc="-1">
                <a:latin typeface="Arial"/>
              </a:rPr>
              <a:t>Fifth Outline Level</a:t>
            </a:r>
          </a:p>
          <a:p>
            <a:pPr marL="2592000" lvl="5" indent="-216000">
              <a:spcBef>
                <a:spcPts val="283"/>
              </a:spcBef>
              <a:buClr>
                <a:srgbClr val="FFFFFF"/>
              </a:buClr>
              <a:buSzPct val="45000"/>
              <a:buFont typeface="Wingdings" charset="2"/>
              <a:buChar char=""/>
            </a:pPr>
            <a:r>
              <a:rPr lang="en-PH" sz="2000" b="0" strike="noStrike" spc="-1">
                <a:latin typeface="Arial"/>
              </a:rPr>
              <a:t>Sixth Outline Level</a:t>
            </a:r>
          </a:p>
          <a:p>
            <a:pPr marL="3024000" lvl="6" indent="-216000">
              <a:spcBef>
                <a:spcPts val="283"/>
              </a:spcBef>
              <a:buClr>
                <a:srgbClr val="FFFFFF"/>
              </a:buClr>
              <a:buSzPct val="45000"/>
              <a:buFont typeface="Wingdings" charset="2"/>
              <a:buChar char=""/>
            </a:pPr>
            <a:r>
              <a:rPr lang="en-PH"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PH" sz="4400" b="0" strike="noStrike" spc="-1">
                <a:latin typeface="Arial"/>
              </a:rPr>
              <a:t>Click to edit the title text format</a:t>
            </a:r>
          </a:p>
        </p:txBody>
      </p:sp>
      <p:sp>
        <p:nvSpPr>
          <p:cNvPr id="39" name="PlaceHolder 2"/>
          <p:cNvSpPr>
            <a:spLocks noGrp="1"/>
          </p:cNvSpPr>
          <p:nvPr>
            <p:ph type="body"/>
          </p:nvPr>
        </p:nvSpPr>
        <p:spPr>
          <a:xfrm>
            <a:off x="609480" y="1604520"/>
            <a:ext cx="10972440" cy="50554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PH"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PH" sz="2800" b="0" strike="noStrike" spc="-1">
                <a:latin typeface="Arial"/>
              </a:rPr>
              <a:t>Second Outline Level</a:t>
            </a:r>
          </a:p>
          <a:p>
            <a:pPr marL="1296000" lvl="2" indent="-288000">
              <a:spcBef>
                <a:spcPts val="850"/>
              </a:spcBef>
              <a:buClr>
                <a:srgbClr val="FFFFFF"/>
              </a:buClr>
              <a:buSzPct val="45000"/>
              <a:buFont typeface="Wingdings" charset="2"/>
              <a:buChar char=""/>
            </a:pPr>
            <a:r>
              <a:rPr lang="en-PH" sz="2400" b="0" strike="noStrike" spc="-1">
                <a:latin typeface="Arial"/>
              </a:rPr>
              <a:t>Third Outline Level</a:t>
            </a:r>
          </a:p>
          <a:p>
            <a:pPr marL="1728000" lvl="3" indent="-216000">
              <a:spcBef>
                <a:spcPts val="567"/>
              </a:spcBef>
              <a:buClr>
                <a:srgbClr val="FFFFFF"/>
              </a:buClr>
              <a:buSzPct val="75000"/>
              <a:buFont typeface="Symbol" charset="2"/>
              <a:buChar char=""/>
            </a:pPr>
            <a:r>
              <a:rPr lang="en-PH" sz="2000" b="0" strike="noStrike" spc="-1">
                <a:latin typeface="Arial"/>
              </a:rPr>
              <a:t>Fourth Outline Level</a:t>
            </a:r>
          </a:p>
          <a:p>
            <a:pPr marL="2160000" lvl="4" indent="-216000">
              <a:spcBef>
                <a:spcPts val="283"/>
              </a:spcBef>
              <a:buClr>
                <a:srgbClr val="FFFFFF"/>
              </a:buClr>
              <a:buSzPct val="45000"/>
              <a:buFont typeface="Wingdings" charset="2"/>
              <a:buChar char=""/>
            </a:pPr>
            <a:r>
              <a:rPr lang="en-PH" sz="2000" b="0" strike="noStrike" spc="-1">
                <a:latin typeface="Arial"/>
              </a:rPr>
              <a:t>Fifth Outline Level</a:t>
            </a:r>
          </a:p>
          <a:p>
            <a:pPr marL="2592000" lvl="5" indent="-216000">
              <a:spcBef>
                <a:spcPts val="283"/>
              </a:spcBef>
              <a:buClr>
                <a:srgbClr val="FFFFFF"/>
              </a:buClr>
              <a:buSzPct val="45000"/>
              <a:buFont typeface="Wingdings" charset="2"/>
              <a:buChar char=""/>
            </a:pPr>
            <a:r>
              <a:rPr lang="en-PH" sz="2000" b="0" strike="noStrike" spc="-1">
                <a:latin typeface="Arial"/>
              </a:rPr>
              <a:t>Sixth Outline Level</a:t>
            </a:r>
          </a:p>
          <a:p>
            <a:pPr marL="3024000" lvl="6" indent="-216000">
              <a:spcBef>
                <a:spcPts val="283"/>
              </a:spcBef>
              <a:buClr>
                <a:srgbClr val="FFFFFF"/>
              </a:buClr>
              <a:buSzPct val="45000"/>
              <a:buFont typeface="Wingdings" charset="2"/>
              <a:buChar char=""/>
            </a:pPr>
            <a:r>
              <a:rPr lang="en-PH"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hyperlink" Target="https://www.sefaria.org/Exodus.20.14?lang=he-en&amp;utm_source=myjewishlearning.com&amp;utm_medium=sefaria_linker" TargetMode="External"/><Relationship Id="rId3" Type="http://schemas.openxmlformats.org/officeDocument/2006/relationships/hyperlink" Target="https://www.sefaria.org/Exodus.20.3-6?lang=he-en&amp;utm_source=myjewishlearning.com&amp;utm_medium=sefaria_linker" TargetMode="External"/><Relationship Id="rId7" Type="http://schemas.openxmlformats.org/officeDocument/2006/relationships/hyperlink" Target="https://www.sefaria.org/Exodus.20.13?lang=he-en&amp;utm_source=myjewishlearning.com&amp;utm_medium=sefaria_linker" TargetMode="External"/><Relationship Id="rId2" Type="http://schemas.openxmlformats.org/officeDocument/2006/relationships/hyperlink" Target="https://www.sefaria.org/Exodus.20.2?lang=he-en&amp;utm_source=myjewishlearning.com&amp;utm_medium=sefaria_linker" TargetMode="External"/><Relationship Id="rId1" Type="http://schemas.openxmlformats.org/officeDocument/2006/relationships/slideLayout" Target="../slideLayouts/slideLayout14.xml"/><Relationship Id="rId6" Type="http://schemas.openxmlformats.org/officeDocument/2006/relationships/hyperlink" Target="https://www.sefaria.org/Exodus.20.12?lang=he-en&amp;utm_source=myjewishlearning.com&amp;utm_medium=sefaria_linker" TargetMode="External"/><Relationship Id="rId5" Type="http://schemas.openxmlformats.org/officeDocument/2006/relationships/hyperlink" Target="https://www.sefaria.org/Exodus.20.8-11?lang=he-en&amp;utm_source=myjewishlearning.com&amp;utm_medium=sefaria_linker" TargetMode="External"/><Relationship Id="rId4" Type="http://schemas.openxmlformats.org/officeDocument/2006/relationships/hyperlink" Target="https://www.sefaria.org/Exodus.20.7?lang=he-en&amp;utm_source=myjewishlearning.com&amp;utm_medium=sefaria_link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image" Target="../media/image1.png"/><Relationship Id="rId16" Type="http://schemas.openxmlformats.org/officeDocument/2006/relationships/diagramColors" Target="../diagrams/colors3.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hyperlink" Target="https://en.wikipedia.org/wiki/Council_of_Laodicea"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3.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ounded Rectangle 2"/>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83" name="Title 1"/>
          <p:cNvSpPr/>
          <p:nvPr/>
        </p:nvSpPr>
        <p:spPr>
          <a:xfrm>
            <a:off x="2013480" y="2629080"/>
            <a:ext cx="8165520" cy="151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76000" lnSpcReduction="20000"/>
          </a:bodyPr>
          <a:lstStyle/>
          <a:p>
            <a:pPr algn="ctr">
              <a:lnSpc>
                <a:spcPct val="100000"/>
              </a:lnSpc>
            </a:pPr>
            <a:r>
              <a:rPr lang="en-US" sz="7200" b="1" strike="noStrike" cap="all" spc="-1">
                <a:solidFill>
                  <a:srgbClr val="FFFFFF"/>
                </a:solidFill>
                <a:latin typeface="Century Gothic"/>
              </a:rPr>
              <a:t>The 10 </a:t>
            </a:r>
            <a:br/>
            <a:r>
              <a:rPr lang="en-US" sz="7200" b="1" strike="noStrike" cap="all" spc="-1">
                <a:solidFill>
                  <a:srgbClr val="FFFFFF"/>
                </a:solidFill>
                <a:latin typeface="Century Gothic"/>
              </a:rPr>
              <a:t>Commandments</a:t>
            </a:r>
            <a:endParaRPr lang="en-PH" sz="72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sp>
      <p:pic>
        <p:nvPicPr>
          <p:cNvPr id="85" name="Content Placeholder 4"/>
          <p:cNvPicPr/>
          <p:nvPr/>
        </p:nvPicPr>
        <p:blipFill>
          <a:blip r:embed="rId3"/>
          <a:stretch/>
        </p:blipFill>
        <p:spPr>
          <a:xfrm>
            <a:off x="118080" y="2808360"/>
            <a:ext cx="6311520" cy="4048920"/>
          </a:xfrm>
          <a:prstGeom prst="rect">
            <a:avLst/>
          </a:prstGeom>
          <a:ln w="0">
            <a:noFill/>
          </a:ln>
        </p:spPr>
      </p:pic>
      <p:pic>
        <p:nvPicPr>
          <p:cNvPr id="86" name="Picture 6"/>
          <p:cNvPicPr/>
          <p:nvPr/>
        </p:nvPicPr>
        <p:blipFill>
          <a:blip r:embed="rId4"/>
          <a:srcRect l="15684" t="1668" r="14061" b="41676"/>
          <a:stretch/>
        </p:blipFill>
        <p:spPr>
          <a:xfrm>
            <a:off x="0" y="0"/>
            <a:ext cx="12191400" cy="687456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6059-AC59-49BB-88C5-B140457C0FD9}"/>
              </a:ext>
            </a:extLst>
          </p:cNvPr>
          <p:cNvSpPr>
            <a:spLocks noGrp="1"/>
          </p:cNvSpPr>
          <p:nvPr>
            <p:ph type="title"/>
          </p:nvPr>
        </p:nvSpPr>
        <p:spPr>
          <a:xfrm>
            <a:off x="609780" y="-72999"/>
            <a:ext cx="10972440" cy="114480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effectLst/>
                <a:latin typeface="Arial" panose="020B0604020202020204" pitchFamily="34" charset="0"/>
              </a:rPr>
              <a:t>The Commandments</a:t>
            </a:r>
            <a:br>
              <a:rPr kumimoji="0" lang="en-US" altLang="en-US" sz="4000" b="1" i="0" u="none" strike="noStrike" cap="none" normalizeH="0" baseline="0" dirty="0">
                <a:ln>
                  <a:noFill/>
                </a:ln>
                <a:effectLst/>
                <a:latin typeface="Arial" panose="020B0604020202020204" pitchFamily="34" charset="0"/>
              </a:rPr>
            </a:br>
            <a:r>
              <a:rPr kumimoji="0" lang="en-US" altLang="en-US" sz="2400" b="1" i="0" u="none" strike="noStrike" cap="none" normalizeH="0" baseline="0" dirty="0">
                <a:ln>
                  <a:noFill/>
                </a:ln>
                <a:effectLst/>
                <a:latin typeface="Arial" panose="020B0604020202020204" pitchFamily="34" charset="0"/>
              </a:rPr>
              <a:t>(in Jewish Tradition and </a:t>
            </a:r>
            <a:r>
              <a:rPr kumimoji="0" lang="en-US" altLang="en-US" sz="2400" b="1" i="0" u="none" strike="noStrike" cap="none" normalizeH="0" baseline="0" dirty="0" err="1">
                <a:ln>
                  <a:noFill/>
                </a:ln>
                <a:effectLst/>
                <a:latin typeface="Arial" panose="020B0604020202020204" pitchFamily="34" charset="0"/>
              </a:rPr>
              <a:t>Yeshuas</a:t>
            </a:r>
            <a:r>
              <a:rPr kumimoji="0" lang="en-US" altLang="en-US" sz="2400" b="1" i="0" u="none" strike="noStrike" cap="none" normalizeH="0" baseline="0" dirty="0">
                <a:ln>
                  <a:noFill/>
                </a:ln>
                <a:effectLst/>
                <a:latin typeface="Arial" panose="020B0604020202020204" pitchFamily="34" charset="0"/>
              </a:rPr>
              <a:t> time)</a:t>
            </a:r>
            <a:endParaRPr kumimoji="0" lang="en-US" altLang="en-US" sz="4400" b="1" i="0" u="none" strike="noStrike" cap="none" normalizeH="0" baseline="0" dirty="0">
              <a:ln>
                <a:noFill/>
              </a:ln>
              <a:effectLst/>
              <a:latin typeface="Arial" panose="020B0604020202020204" pitchFamily="34" charset="0"/>
            </a:endParaRPr>
          </a:p>
        </p:txBody>
      </p:sp>
      <p:sp>
        <p:nvSpPr>
          <p:cNvPr id="4" name="Rectangle 1">
            <a:extLst>
              <a:ext uri="{FF2B5EF4-FFF2-40B4-BE49-F238E27FC236}">
                <a16:creationId xmlns:a16="http://schemas.microsoft.com/office/drawing/2014/main" id="{F3EA0ECF-113E-438A-8E7D-4B58FED2A38C}"/>
              </a:ext>
            </a:extLst>
          </p:cNvPr>
          <p:cNvSpPr>
            <a:spLocks noGrp="1" noChangeArrowheads="1"/>
          </p:cNvSpPr>
          <p:nvPr>
            <p:ph type="subTitle"/>
          </p:nvPr>
        </p:nvSpPr>
        <p:spPr bwMode="auto">
          <a:xfrm>
            <a:off x="0" y="1071801"/>
            <a:ext cx="121920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First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2"/>
              </a:rPr>
              <a:t>Exodus 20:2</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I am the Lord Your God, who brought you out of the land of Egypt, out of the house of bondage.</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Second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3"/>
              </a:rPr>
              <a:t>Exodus 20:3-6</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have no other gods beside Me. You shall not make for yourself any graven image, nor any manner of likeness, of any thing that is heaven above, or that is in the earth beneath, or that is in the water under the earth. You shall not bow down to them, nor serve them, for I, the Lord Your God, am a jealous God, visiting the iniquity of the fathers upon the children unto the third and fourth generation.</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Third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4"/>
              </a:rPr>
              <a:t>Exodus 20:7</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take the name of the Lord Your God in vain; for the Lord will not hold him guiltless that takes His name in vain.</a:t>
            </a:r>
            <a:endParaRPr kumimoji="0" lang="en-US" altLang="en-US" sz="40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Fourth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5"/>
              </a:rPr>
              <a:t>Exodus 20:8-11</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Remember the Sabbath, to keep it holy. Six days you shall labor, and do all your work; but the seventh day is a Sabbath unto the Lord Your God, in it you shall not do any manner of work, you, nor your son, nor your daughter, nor your man-servant, nor your maid-servant, nor your cattle, nor your stranger that is within your gates; for in six days the Lord made heaven and earth, the sea, and all that in them is, and rested on the seventh day. Wherefore the Lord blessed the Sabbath day, and made it holy.</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Fifth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6"/>
              </a:rPr>
              <a:t>Exodus 20:12</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Honor your father and your mother, that your days may be long upon the land which the Lord God gives you.</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Sixth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7"/>
              </a:rPr>
              <a:t>Exodus 20:13</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murder.</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Seventh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7"/>
              </a:rPr>
              <a:t>Exodus 20:13</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commit adultery.</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Eighth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7"/>
              </a:rPr>
              <a:t>Exodus 20:13</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steal.</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Ninth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7"/>
              </a:rPr>
              <a:t>Exodus 20:13</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bear false witness against your neighbor.</a:t>
            </a:r>
            <a:endParaRPr kumimoji="0" lang="en-US" altLang="en-US" sz="16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Tenth Commandment (</a:t>
            </a:r>
            <a:r>
              <a:rPr kumimoji="0" lang="en-US" altLang="en-US" sz="1600" b="1" i="0" u="none" strike="noStrike" cap="none" normalizeH="0" baseline="0" dirty="0">
                <a:ln>
                  <a:noFill/>
                </a:ln>
                <a:solidFill>
                  <a:schemeClr val="tx1"/>
                </a:solidFill>
                <a:effectLst/>
                <a:latin typeface="Arial" panose="020B0604020202020204" pitchFamily="34" charset="0"/>
                <a:hlinkClick r:id="rId8"/>
              </a:rPr>
              <a:t>Exodus 20:14</a:t>
            </a:r>
            <a:r>
              <a:rPr kumimoji="0" lang="en-US" altLang="en-US" sz="16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Arial" panose="020B0604020202020204" pitchFamily="34" charset="0"/>
              </a:rPr>
              <a:t>You shall not covet your neighbor’s house, nor his wife, his man-servant, his maid-servant, nor his ox, nor his ass, nor anything that is your neighbor’s.</a:t>
            </a:r>
            <a:endParaRPr kumimoji="0" lang="en-US" altLang="en-US" sz="40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905461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The first 3</a:t>
            </a:r>
            <a:endParaRPr lang="en-PH" sz="3200" b="0" strike="noStrike" spc="-1">
              <a:latin typeface="Arial"/>
            </a:endParaRPr>
          </a:p>
        </p:txBody>
      </p:sp>
      <p:grpSp>
        <p:nvGrpSpPr>
          <p:cNvPr id="88" name="Diagram1"/>
          <p:cNvGrpSpPr/>
          <p:nvPr/>
        </p:nvGrpSpPr>
        <p:grpSpPr>
          <a:xfrm>
            <a:off x="1141560" y="2666880"/>
            <a:ext cx="9905400" cy="3123360"/>
            <a:chOff x="1141560" y="2666880"/>
            <a:chExt cx="9905400" cy="3123360"/>
          </a:xfrm>
        </p:grpSpPr>
        <p:sp>
          <p:nvSpPr>
            <p:cNvPr id="89" name="Rectangle 88"/>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
          <p:nvSpPr>
            <p:cNvPr id="90" name="Oval 89"/>
            <p:cNvSpPr/>
            <p:nvPr/>
          </p:nvSpPr>
          <p:spPr>
            <a:xfrm>
              <a:off x="4831200" y="2793960"/>
              <a:ext cx="2518560" cy="874440"/>
            </a:xfrm>
            <a:prstGeom prst="ellipse">
              <a:avLst/>
            </a:prstGeom>
            <a:solidFill>
              <a:schemeClr val="accent1">
                <a:tint val="50000"/>
                <a:alpha val="40000"/>
                <a:hueOff val="0"/>
                <a:satOff val="0"/>
                <a:lumOff val="0"/>
                <a:alphaOff val="0"/>
              </a:schemeClr>
            </a:solidFill>
            <a:ln w="0">
              <a:noFill/>
            </a:ln>
          </p:spPr>
          <p:style>
            <a:lnRef idx="0">
              <a:scrgbClr r="0" g="0" b="0"/>
            </a:lnRef>
            <a:fillRef idx="0">
              <a:scrgbClr r="0" g="0" b="0"/>
            </a:fillRef>
            <a:effectRef idx="0">
              <a:scrgbClr r="0" g="0" b="0"/>
            </a:effectRef>
            <a:fontRef idx="minor"/>
          </p:style>
        </p:sp>
        <p:sp>
          <p:nvSpPr>
            <p:cNvPr id="91" name="Arrow: Down 90"/>
            <p:cNvSpPr/>
            <p:nvPr/>
          </p:nvSpPr>
          <p:spPr>
            <a:xfrm>
              <a:off x="5850360" y="4935960"/>
              <a:ext cx="487800" cy="312120"/>
            </a:xfrm>
            <a:prstGeom prst="downArrow">
              <a:avLst>
                <a:gd name="adj1" fmla="val 50000"/>
                <a:gd name="adj2" fmla="val 50000"/>
              </a:avLst>
            </a:prstGeom>
            <a:solidFill>
              <a:schemeClr val="accent1">
                <a:tint val="60000"/>
                <a:hueOff val="0"/>
                <a:satOff val="0"/>
                <a:lumOff val="0"/>
                <a:alphaOff val="0"/>
              </a:schemeClr>
            </a:soli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sp>
        <p:sp>
          <p:nvSpPr>
            <p:cNvPr id="92" name="Rectangle 91"/>
            <p:cNvSpPr/>
            <p:nvPr/>
          </p:nvSpPr>
          <p:spPr>
            <a:xfrm>
              <a:off x="4923000" y="5185800"/>
              <a:ext cx="2342880" cy="585360"/>
            </a:xfrm>
            <a:prstGeom prst="rect">
              <a:avLst/>
            </a:prstGeom>
            <a:noFill/>
            <a:ln w="0">
              <a:noFill/>
            </a:ln>
          </p:spPr>
          <p:style>
            <a:lnRef idx="0">
              <a:scrgbClr r="0" g="0" b="0"/>
            </a:lnRef>
            <a:fillRef idx="0">
              <a:scrgbClr r="0" g="0" b="0"/>
            </a:fillRef>
            <a:effectRef idx="0">
              <a:scrgbClr r="0" g="0" b="0"/>
            </a:effectRef>
            <a:fontRef idx="minor"/>
          </p:style>
          <p:txBody>
            <a:bodyPr lIns="142200" tIns="142200" rIns="142200" bIns="142200" anchor="ctr">
              <a:noAutofit/>
            </a:bodyPr>
            <a:lstStyle/>
            <a:p>
              <a:pPr algn="ctr">
                <a:lnSpc>
                  <a:spcPct val="90000"/>
                </a:lnSpc>
                <a:spcAft>
                  <a:spcPts val="700"/>
                </a:spcAft>
                <a:tabLst>
                  <a:tab pos="0" algn="l"/>
                </a:tabLst>
              </a:pPr>
              <a:r>
                <a:rPr lang="en-US" sz="3200" b="0" strike="noStrike" spc="-1">
                  <a:solidFill>
                    <a:srgbClr val="000000"/>
                  </a:solidFill>
                  <a:highlight>
                    <a:srgbClr val="FFFF00"/>
                  </a:highlight>
                  <a:latin typeface="Arial"/>
                  <a:ea typeface="DejaVu Sans"/>
                </a:rPr>
                <a:t>Love God</a:t>
              </a:r>
              <a:endParaRPr lang="en-PH" sz="3200" b="0" strike="noStrike" spc="-1">
                <a:highlight>
                  <a:srgbClr val="FFFF00"/>
                </a:highlight>
                <a:latin typeface="Arial"/>
              </a:endParaRPr>
            </a:p>
          </p:txBody>
        </p:sp>
        <p:sp>
          <p:nvSpPr>
            <p:cNvPr id="93" name="Oval 92"/>
            <p:cNvSpPr/>
            <p:nvPr/>
          </p:nvSpPr>
          <p:spPr>
            <a:xfrm>
              <a:off x="5747040" y="3736080"/>
              <a:ext cx="878400" cy="878400"/>
            </a:xfrm>
            <a:prstGeom prst="ellipse">
              <a:avLst/>
            </a:prstGeom>
            <a:solidFill>
              <a:schemeClr val="accent1">
                <a:hueOff val="0"/>
                <a:satOff val="0"/>
                <a:lumOff val="0"/>
                <a:alphaOff val="0"/>
              </a:schemeClr>
            </a:soli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47160" tIns="175680" rIns="47160" bIns="176040" anchor="ctr">
              <a:noAutofit/>
            </a:bodyPr>
            <a:lstStyle/>
            <a:p>
              <a:pPr algn="ctr">
                <a:lnSpc>
                  <a:spcPct val="90000"/>
                </a:lnSpc>
                <a:spcAft>
                  <a:spcPts val="1295"/>
                </a:spcAft>
                <a:tabLst>
                  <a:tab pos="0" algn="l"/>
                </a:tabLst>
              </a:pPr>
              <a:r>
                <a:rPr lang="en-US" sz="3700" b="0" strike="noStrike" spc="-1">
                  <a:solidFill>
                    <a:srgbClr val="FFFFFF"/>
                  </a:solidFill>
                  <a:latin typeface="Arial"/>
                  <a:ea typeface="DejaVu Sans"/>
                </a:rPr>
                <a:t>3</a:t>
              </a:r>
              <a:endParaRPr lang="en-PH" sz="3700" b="0" strike="noStrike" spc="-1">
                <a:latin typeface="Arial"/>
              </a:endParaRPr>
            </a:p>
          </p:txBody>
        </p:sp>
        <p:sp>
          <p:nvSpPr>
            <p:cNvPr id="94" name="Oval 93"/>
            <p:cNvSpPr/>
            <p:nvPr/>
          </p:nvSpPr>
          <p:spPr>
            <a:xfrm>
              <a:off x="5118120" y="3076920"/>
              <a:ext cx="878400" cy="878400"/>
            </a:xfrm>
            <a:prstGeom prst="ellipse">
              <a:avLst/>
            </a:prstGeom>
            <a:solidFill>
              <a:schemeClr val="accent1">
                <a:hueOff val="0"/>
                <a:satOff val="0"/>
                <a:lumOff val="0"/>
                <a:alphaOff val="0"/>
              </a:schemeClr>
            </a:soli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47160" tIns="175680" rIns="47160" bIns="176040" anchor="ctr">
              <a:noAutofit/>
            </a:bodyPr>
            <a:lstStyle/>
            <a:p>
              <a:pPr algn="ctr">
                <a:lnSpc>
                  <a:spcPct val="90000"/>
                </a:lnSpc>
                <a:spcAft>
                  <a:spcPts val="1295"/>
                </a:spcAft>
                <a:tabLst>
                  <a:tab pos="0" algn="l"/>
                </a:tabLst>
              </a:pPr>
              <a:r>
                <a:rPr lang="en-US" sz="3700" b="0" strike="noStrike" spc="-1">
                  <a:solidFill>
                    <a:srgbClr val="FFFFFF"/>
                  </a:solidFill>
                  <a:latin typeface="Arial"/>
                  <a:ea typeface="DejaVu Sans"/>
                </a:rPr>
                <a:t>2</a:t>
              </a:r>
              <a:endParaRPr lang="en-PH" sz="3700" b="0" strike="noStrike" spc="-1">
                <a:latin typeface="Arial"/>
              </a:endParaRPr>
            </a:p>
          </p:txBody>
        </p:sp>
        <p:sp>
          <p:nvSpPr>
            <p:cNvPr id="95" name="Oval 94"/>
            <p:cNvSpPr/>
            <p:nvPr/>
          </p:nvSpPr>
          <p:spPr>
            <a:xfrm>
              <a:off x="6016320" y="2864520"/>
              <a:ext cx="878400" cy="878400"/>
            </a:xfrm>
            <a:prstGeom prst="ellipse">
              <a:avLst/>
            </a:prstGeom>
            <a:solidFill>
              <a:schemeClr val="accent1">
                <a:hueOff val="0"/>
                <a:satOff val="0"/>
                <a:lumOff val="0"/>
                <a:alphaOff val="0"/>
              </a:schemeClr>
            </a:soli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47160" tIns="175680" rIns="47160" bIns="176040" anchor="ctr">
              <a:noAutofit/>
            </a:bodyPr>
            <a:lstStyle/>
            <a:p>
              <a:pPr algn="ctr">
                <a:lnSpc>
                  <a:spcPct val="90000"/>
                </a:lnSpc>
                <a:spcAft>
                  <a:spcPts val="1295"/>
                </a:spcAft>
                <a:tabLst>
                  <a:tab pos="0" algn="l"/>
                </a:tabLst>
              </a:pPr>
              <a:r>
                <a:rPr lang="en-US" sz="3700" b="0" strike="noStrike" spc="-1">
                  <a:solidFill>
                    <a:srgbClr val="FFFFFF"/>
                  </a:solidFill>
                  <a:latin typeface="Arial"/>
                  <a:ea typeface="DejaVu Sans"/>
                </a:rPr>
                <a:t>1</a:t>
              </a:r>
              <a:endParaRPr lang="en-PH" sz="3700" b="0" strike="noStrike" spc="-1">
                <a:latin typeface="Arial"/>
              </a:endParaRPr>
            </a:p>
          </p:txBody>
        </p:sp>
        <p:sp>
          <p:nvSpPr>
            <p:cNvPr id="96" name="Shape 95"/>
            <p:cNvSpPr/>
            <p:nvPr/>
          </p:nvSpPr>
          <p:spPr>
            <a:xfrm>
              <a:off x="4727880" y="2686320"/>
              <a:ext cx="2733480" cy="2186640"/>
            </a:xfrm>
            <a:prstGeom prst="funnel">
              <a:avLst/>
            </a:prstGeom>
            <a:solidFill>
              <a:schemeClr val="lt1">
                <a:alpha val="40000"/>
                <a:hueOff val="0"/>
                <a:satOff val="0"/>
                <a:lumOff val="0"/>
                <a:alphaOff val="0"/>
              </a:schemeClr>
            </a:solidFill>
            <a:ln cap="rnd">
              <a:solidFill>
                <a:srgbClr val="6F6F6F">
                  <a:hueOff val="0"/>
                  <a:satOff val="0"/>
                  <a:lumOff val="0"/>
                  <a:alphaOff val="0"/>
                </a:srgbClr>
              </a:solidFill>
            </a:ln>
          </p:spPr>
          <p:style>
            <a:lnRef idx="1">
              <a:scrgbClr r="0" g="0" b="0"/>
            </a:lnRef>
            <a:fillRef idx="0">
              <a:scrgbClr r="0" g="0" b="0"/>
            </a:fillRef>
            <a:effectRef idx="0">
              <a:scrgbClr r="0" g="0" b="0"/>
            </a:effectRef>
            <a:fontRef idx="minor"/>
          </p:style>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1"/>
          <p:cNvSpPr/>
          <p:nvPr/>
        </p:nvSpPr>
        <p:spPr>
          <a:xfrm>
            <a:off x="1141560" y="609480"/>
            <a:ext cx="9905400" cy="1904400"/>
          </a:xfrm>
          <a:prstGeom prst="rect">
            <a:avLst/>
          </a:prstGeom>
          <a:noFill/>
          <a:ln w="0">
            <a:noFill/>
          </a:ln>
        </p:spPr>
        <p:style>
          <a:lnRef idx="1">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PH" sz="3200" b="0" strike="noStrike" cap="all" spc="-1" dirty="0">
                <a:solidFill>
                  <a:srgbClr val="FFFFFF"/>
                </a:solidFill>
                <a:latin typeface="Century Gothic"/>
              </a:rPr>
              <a:t>And God spoke all these words, saying,</a:t>
            </a:r>
            <a:endParaRPr lang="en-PH" sz="3200" b="0" strike="noStrike" spc="-1" dirty="0">
              <a:latin typeface="Arial"/>
            </a:endParaRPr>
          </a:p>
        </p:txBody>
      </p:sp>
      <p:sp>
        <p:nvSpPr>
          <p:cNvPr id="98"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3000"/>
          </a:bodyPr>
          <a:lstStyle/>
          <a:p>
            <a:pPr algn="ctr">
              <a:lnSpc>
                <a:spcPct val="100000"/>
              </a:lnSpc>
              <a:spcBef>
                <a:spcPts val="961"/>
              </a:spcBef>
              <a:spcAft>
                <a:spcPts val="601"/>
              </a:spcAft>
              <a:tabLst>
                <a:tab pos="0" algn="l"/>
              </a:tabLst>
            </a:pPr>
            <a:r>
              <a:rPr lang="en-PH" sz="4800" b="0" strike="noStrike" cap="small" spc="-1" dirty="0">
                <a:solidFill>
                  <a:srgbClr val="FFFFFF"/>
                </a:solidFill>
                <a:latin typeface="Century Gothic"/>
              </a:rPr>
              <a:t>I am </a:t>
            </a:r>
            <a:r>
              <a:rPr lang="he" sz="5600" b="0" strike="noStrike" cap="all" spc="-1" dirty="0">
                <a:solidFill>
                  <a:srgbClr val="FFFF00"/>
                </a:solidFill>
                <a:latin typeface="Century Gothic"/>
              </a:rPr>
              <a:t>יְהֹוָה</a:t>
            </a:r>
            <a:r>
              <a:rPr lang="en-PH" sz="4800" b="0" strike="noStrike" cap="small" spc="-1" dirty="0">
                <a:solidFill>
                  <a:srgbClr val="FFFFFF"/>
                </a:solidFill>
                <a:latin typeface="Century Gothic"/>
              </a:rPr>
              <a:t> YEHOVA your God, which have brought you out of the land of Egypt, out of the house of bondage. </a:t>
            </a:r>
            <a:r>
              <a:rPr lang="en-PH" sz="2600" b="0" strike="noStrike" cap="small" spc="-1" dirty="0">
                <a:solidFill>
                  <a:srgbClr val="FFFFFF"/>
                </a:solidFill>
                <a:latin typeface="Century Gothic"/>
              </a:rPr>
              <a:t>(You shalt have </a:t>
            </a:r>
            <a:r>
              <a:rPr lang="en-PH" sz="2600" b="0" strike="noStrike" cap="small" spc="-1" dirty="0">
                <a:solidFill>
                  <a:srgbClr val="FF0000"/>
                </a:solidFill>
                <a:latin typeface="Century Gothic"/>
              </a:rPr>
              <a:t>no other gods </a:t>
            </a:r>
            <a:r>
              <a:rPr lang="en-PH" sz="2600" b="0" strike="noStrike" cap="small" spc="-1" dirty="0">
                <a:solidFill>
                  <a:srgbClr val="FFFFFF"/>
                </a:solidFill>
                <a:latin typeface="Century Gothic"/>
              </a:rPr>
              <a:t>before me.)</a:t>
            </a:r>
            <a:endParaRPr lang="en-PH" sz="4800" b="0" strike="noStrike" spc="-1" dirty="0">
              <a:latin typeface="Arial"/>
            </a:endParaRPr>
          </a:p>
        </p:txBody>
      </p:sp>
      <p:sp>
        <p:nvSpPr>
          <p:cNvPr id="99" name="Rectangle 8"/>
          <p:cNvSpPr/>
          <p:nvPr/>
        </p:nvSpPr>
        <p:spPr>
          <a:xfrm>
            <a:off x="8021160" y="5650920"/>
            <a:ext cx="3887280" cy="699840"/>
          </a:xfrm>
          <a:prstGeom prst="rect">
            <a:avLst/>
          </a:prstGeom>
          <a:noFill/>
          <a:ln w="0">
            <a:noFill/>
          </a:ln>
        </p:spPr>
        <p:style>
          <a:lnRef idx="1">
            <a:scrgbClr r="0" g="0" b="0"/>
          </a:lnRef>
          <a:fillRef idx="0">
            <a:scrgbClr r="0" g="0" b="0"/>
          </a:fillRef>
          <a:effectRef idx="0">
            <a:scrgbClr r="0" g="0" b="0"/>
          </a:effectRef>
          <a:fontRef idx="minor"/>
        </p:style>
        <p:txBody>
          <a:bodyPr wrap="none" lIns="90000" tIns="45000" rIns="90000" bIns="45000">
            <a:spAutoFit/>
            <a:scene3d>
              <a:camera prst="orthographicFront"/>
              <a:lightRig rig="harsh" dir="t"/>
            </a:scene3d>
          </a:bodyPr>
          <a:lstStyle/>
          <a:p>
            <a:pPr algn="r">
              <a:lnSpc>
                <a:spcPct val="100000"/>
              </a:lnSpc>
            </a:pPr>
            <a:r>
              <a:rPr lang="en-US" sz="4000" b="1" strike="noStrike" spc="-1">
                <a:solidFill>
                  <a:srgbClr val="DCD084"/>
                </a:solidFill>
                <a:latin typeface="Century Gothic"/>
                <a:ea typeface="DejaVu Sans"/>
              </a:rPr>
              <a:t>Exodus 20:2+3 </a:t>
            </a:r>
            <a:endParaRPr lang="en-PH" sz="4000" b="0" strike="noStrike" spc="-1">
              <a:latin typeface="Arial"/>
            </a:endParaRPr>
          </a:p>
        </p:txBody>
      </p:sp>
      <p:sp>
        <p:nvSpPr>
          <p:cNvPr id="5" name="TextBox 4">
            <a:extLst>
              <a:ext uri="{FF2B5EF4-FFF2-40B4-BE49-F238E27FC236}">
                <a16:creationId xmlns:a16="http://schemas.microsoft.com/office/drawing/2014/main" id="{D0A690FD-0C3E-9C90-79AD-3A917686C17E}"/>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1118-E4FB-4D42-822B-7DEF32A70B00}"/>
              </a:ext>
            </a:extLst>
          </p:cNvPr>
          <p:cNvSpPr>
            <a:spLocks noGrp="1"/>
          </p:cNvSpPr>
          <p:nvPr>
            <p:ph type="title"/>
          </p:nvPr>
        </p:nvSpPr>
        <p:spPr/>
        <p:txBody>
          <a:bodyPr/>
          <a:lstStyle/>
          <a:p>
            <a:pPr algn="ctr"/>
            <a:r>
              <a:rPr lang="en-US" sz="7200" dirty="0">
                <a:solidFill>
                  <a:schemeClr val="bg1"/>
                </a:solidFill>
              </a:rPr>
              <a:t>1</a:t>
            </a:r>
            <a:r>
              <a:rPr lang="en-US" baseline="30000" dirty="0">
                <a:solidFill>
                  <a:schemeClr val="bg1"/>
                </a:solidFill>
              </a:rPr>
              <a:t>st</a:t>
            </a:r>
            <a:r>
              <a:rPr lang="en-US" dirty="0">
                <a:solidFill>
                  <a:schemeClr val="bg1"/>
                </a:solidFill>
              </a:rPr>
              <a:t> commandment</a:t>
            </a:r>
          </a:p>
        </p:txBody>
      </p:sp>
      <p:sp>
        <p:nvSpPr>
          <p:cNvPr id="3" name="Subtitle 2">
            <a:extLst>
              <a:ext uri="{FF2B5EF4-FFF2-40B4-BE49-F238E27FC236}">
                <a16:creationId xmlns:a16="http://schemas.microsoft.com/office/drawing/2014/main" id="{26D2D855-B854-471B-A029-D0FBEE1F1585}"/>
              </a:ext>
            </a:extLst>
          </p:cNvPr>
          <p:cNvSpPr>
            <a:spLocks noGrp="1"/>
          </p:cNvSpPr>
          <p:nvPr>
            <p:ph type="subTitle"/>
          </p:nvPr>
        </p:nvSpPr>
        <p:spPr>
          <a:xfrm>
            <a:off x="304740" y="1691333"/>
            <a:ext cx="11581920" cy="3475333"/>
          </a:xfrm>
        </p:spPr>
        <p:txBody>
          <a:bodyPr/>
          <a:lstStyle/>
          <a:p>
            <a:r>
              <a:rPr lang="en-US" sz="5400" dirty="0">
                <a:solidFill>
                  <a:schemeClr val="tx1"/>
                </a:solidFill>
              </a:rPr>
              <a:t>1</a:t>
            </a:r>
            <a:r>
              <a:rPr lang="en-US" sz="5400" dirty="0"/>
              <a:t>Nagsiling ang Dios, </a:t>
            </a:r>
            <a:r>
              <a:rPr lang="en-US" sz="5400" dirty="0">
                <a:solidFill>
                  <a:schemeClr val="tx1"/>
                </a:solidFill>
              </a:rPr>
              <a:t>2</a:t>
            </a:r>
            <a:r>
              <a:rPr lang="en-US" sz="5400" dirty="0"/>
              <a:t>“Ako ang </a:t>
            </a:r>
            <a:r>
              <a:rPr lang="en-US" sz="5400" dirty="0" err="1"/>
              <a:t>Ginoo</a:t>
            </a:r>
            <a:r>
              <a:rPr lang="en-US" sz="5400" dirty="0"/>
              <a:t> </a:t>
            </a:r>
            <a:r>
              <a:rPr lang="en-US" sz="5400" dirty="0" err="1"/>
              <a:t>nga</a:t>
            </a:r>
            <a:r>
              <a:rPr lang="en-US" sz="5400" dirty="0"/>
              <a:t> </a:t>
            </a:r>
            <a:r>
              <a:rPr lang="en-US" sz="5400" dirty="0" err="1"/>
              <a:t>inyo</a:t>
            </a:r>
            <a:r>
              <a:rPr lang="en-US" sz="5400" dirty="0"/>
              <a:t> Dios </a:t>
            </a:r>
            <a:r>
              <a:rPr lang="en-US" sz="5400" dirty="0" err="1"/>
              <a:t>nga</a:t>
            </a:r>
            <a:r>
              <a:rPr lang="en-US" sz="5400" dirty="0"/>
              <a:t> </a:t>
            </a:r>
            <a:r>
              <a:rPr lang="en-US" sz="5400" dirty="0" err="1"/>
              <a:t>nagpaguwa</a:t>
            </a:r>
            <a:r>
              <a:rPr lang="en-US" sz="5400" dirty="0"/>
              <a:t> </a:t>
            </a:r>
            <a:r>
              <a:rPr lang="en-US" sz="5400" dirty="0" err="1"/>
              <a:t>sa</a:t>
            </a:r>
            <a:r>
              <a:rPr lang="en-US" sz="5400" dirty="0"/>
              <a:t> </a:t>
            </a:r>
            <a:r>
              <a:rPr lang="en-US" sz="5400" dirty="0" err="1"/>
              <a:t>inyo</a:t>
            </a:r>
            <a:r>
              <a:rPr lang="en-US" sz="5400" dirty="0"/>
              <a:t> </a:t>
            </a:r>
            <a:r>
              <a:rPr lang="en-US" sz="5400" dirty="0" err="1"/>
              <a:t>sa</a:t>
            </a:r>
            <a:r>
              <a:rPr lang="en-US" sz="5400" dirty="0"/>
              <a:t> </a:t>
            </a:r>
            <a:r>
              <a:rPr lang="en-US" sz="5400" dirty="0" err="1"/>
              <a:t>Egipto</a:t>
            </a:r>
            <a:r>
              <a:rPr lang="en-US" sz="5400" dirty="0"/>
              <a:t> </a:t>
            </a:r>
            <a:r>
              <a:rPr lang="en-US" sz="5400" dirty="0" err="1"/>
              <a:t>nga</a:t>
            </a:r>
            <a:r>
              <a:rPr lang="en-US" sz="5400" dirty="0"/>
              <a:t> </a:t>
            </a:r>
            <a:r>
              <a:rPr lang="en-US" sz="5400" dirty="0" err="1"/>
              <a:t>sa</a:t>
            </a:r>
            <a:r>
              <a:rPr lang="en-US" sz="5400" dirty="0"/>
              <a:t> </a:t>
            </a:r>
            <a:r>
              <a:rPr lang="en-US" sz="5400" dirty="0" err="1"/>
              <a:t>diin</a:t>
            </a:r>
            <a:r>
              <a:rPr lang="en-US" sz="5400" dirty="0"/>
              <a:t> </a:t>
            </a:r>
            <a:r>
              <a:rPr lang="en-US" sz="5400" dirty="0" err="1"/>
              <a:t>kamo</a:t>
            </a:r>
            <a:r>
              <a:rPr lang="en-US" sz="5400" dirty="0"/>
              <a:t> gin-</a:t>
            </a:r>
            <a:r>
              <a:rPr lang="en-US" sz="5400" dirty="0" err="1"/>
              <a:t>ulipon</a:t>
            </a:r>
            <a:r>
              <a:rPr lang="en-US" sz="5400" dirty="0"/>
              <a:t>.</a:t>
            </a:r>
          </a:p>
        </p:txBody>
      </p:sp>
      <p:sp>
        <p:nvSpPr>
          <p:cNvPr id="4" name="TextBox 3">
            <a:extLst>
              <a:ext uri="{FF2B5EF4-FFF2-40B4-BE49-F238E27FC236}">
                <a16:creationId xmlns:a16="http://schemas.microsoft.com/office/drawing/2014/main" id="{289C0597-0E68-7B97-CD70-7B98622FC1F0}"/>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extLst>
      <p:ext uri="{BB962C8B-B14F-4D97-AF65-F5344CB8AC3E}">
        <p14:creationId xmlns:p14="http://schemas.microsoft.com/office/powerpoint/2010/main" val="918229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sp>
      <p:sp>
        <p:nvSpPr>
          <p:cNvPr id="101" name="Content Placeholder 2"/>
          <p:cNvSpPr/>
          <p:nvPr/>
        </p:nvSpPr>
        <p:spPr>
          <a:xfrm>
            <a:off x="1141560" y="1980000"/>
            <a:ext cx="9905400" cy="216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FFFF"/>
                </a:solidFill>
                <a:latin typeface="Century Gothic"/>
              </a:rPr>
              <a:t>Have you been in Egypt?</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FFFF"/>
                </a:solidFill>
                <a:latin typeface="Century Gothic"/>
              </a:rPr>
              <a:t>So it does not count for you?</a:t>
            </a:r>
            <a:endParaRPr lang="en-PH" sz="4000" b="0" strike="noStrike" spc="-1">
              <a:latin typeface="Arial"/>
            </a:endParaRPr>
          </a:p>
        </p:txBody>
      </p:sp>
      <p:sp>
        <p:nvSpPr>
          <p:cNvPr id="4" name="TextBox 3">
            <a:extLst>
              <a:ext uri="{FF2B5EF4-FFF2-40B4-BE49-F238E27FC236}">
                <a16:creationId xmlns:a16="http://schemas.microsoft.com/office/drawing/2014/main" id="{064B2E23-B7EF-D8A2-8A2C-5217CDDC74EA}"/>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p:nvPr/>
        </p:nvSpPr>
        <p:spPr>
          <a:xfrm>
            <a:off x="900000" y="360000"/>
            <a:ext cx="10146960" cy="144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dirty="0">
                <a:solidFill>
                  <a:srgbClr val="FFFFFF"/>
                </a:solidFill>
                <a:latin typeface="Century Gothic"/>
              </a:rPr>
              <a:t>Rev 11:8 about the 2 witnesses</a:t>
            </a:r>
            <a:endParaRPr lang="en-PH" sz="3200" b="0" strike="noStrike" spc="-1" dirty="0">
              <a:latin typeface="Arial"/>
            </a:endParaRPr>
          </a:p>
        </p:txBody>
      </p:sp>
      <p:sp>
        <p:nvSpPr>
          <p:cNvPr id="103" name="Content Placeholder 2"/>
          <p:cNvSpPr/>
          <p:nvPr/>
        </p:nvSpPr>
        <p:spPr>
          <a:xfrm>
            <a:off x="720000" y="1980000"/>
            <a:ext cx="10326960" cy="450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5500"/>
          </a:bodyPr>
          <a:lstStyle/>
          <a:p>
            <a:pPr marL="285840" indent="-285120">
              <a:lnSpc>
                <a:spcPct val="100000"/>
              </a:lnSpc>
              <a:spcBef>
                <a:spcPts val="1080"/>
              </a:spcBef>
              <a:spcAft>
                <a:spcPts val="601"/>
              </a:spcAft>
              <a:buClr>
                <a:srgbClr val="FFFFFF"/>
              </a:buClr>
              <a:buFont typeface="Arial"/>
              <a:buChar char="•"/>
            </a:pPr>
            <a:r>
              <a:rPr lang="en-PH" sz="5400" b="0" strike="noStrike" cap="small" spc="-1" dirty="0">
                <a:solidFill>
                  <a:srgbClr val="FFFFFF"/>
                </a:solidFill>
                <a:latin typeface="Century Gothic"/>
              </a:rPr>
              <a:t>And their dead bodies (shall be) in the street of the great city, which </a:t>
            </a:r>
            <a:r>
              <a:rPr lang="en-PH" sz="5400" b="1" strike="noStrike" cap="small" spc="-1" dirty="0">
                <a:solidFill>
                  <a:srgbClr val="FFFF00"/>
                </a:solidFill>
                <a:latin typeface="Century Gothic"/>
              </a:rPr>
              <a:t>spiritually is called Sodom and Egypt</a:t>
            </a:r>
            <a:r>
              <a:rPr lang="en-PH" sz="5400" b="0" strike="noStrike" cap="small" spc="-1" dirty="0">
                <a:solidFill>
                  <a:srgbClr val="FFFFFF"/>
                </a:solidFill>
                <a:latin typeface="Century Gothic"/>
              </a:rPr>
              <a:t>, </a:t>
            </a:r>
            <a:r>
              <a:rPr lang="en-PH" sz="5400" b="0" strike="noStrike" cap="small" spc="-1" dirty="0">
                <a:solidFill>
                  <a:srgbClr val="00B0F0"/>
                </a:solidFill>
                <a:latin typeface="Century Gothic"/>
              </a:rPr>
              <a:t>where</a:t>
            </a:r>
            <a:r>
              <a:rPr lang="en-PH" sz="5400" b="0" strike="noStrike" cap="small" spc="-1" dirty="0">
                <a:solidFill>
                  <a:srgbClr val="FFFFFF"/>
                </a:solidFill>
                <a:latin typeface="Century Gothic"/>
              </a:rPr>
              <a:t> also our Lord was crucified.</a:t>
            </a:r>
            <a:endParaRPr lang="en-PH" sz="5400" b="0" strike="noStrike" spc="-1" dirty="0">
              <a:latin typeface="Arial"/>
            </a:endParaRPr>
          </a:p>
        </p:txBody>
      </p:sp>
      <p:sp>
        <p:nvSpPr>
          <p:cNvPr id="4" name="TextBox 3">
            <a:extLst>
              <a:ext uri="{FF2B5EF4-FFF2-40B4-BE49-F238E27FC236}">
                <a16:creationId xmlns:a16="http://schemas.microsoft.com/office/drawing/2014/main" id="{6E8981A7-3561-119C-B1BA-C605A49C5BDA}"/>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sp>
      <p:sp>
        <p:nvSpPr>
          <p:cNvPr id="105" name="Content Placeholder 2"/>
          <p:cNvSpPr/>
          <p:nvPr/>
        </p:nvSpPr>
        <p:spPr>
          <a:xfrm>
            <a:off x="900000" y="900000"/>
            <a:ext cx="10146960" cy="4890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marL="285840" indent="-285120">
              <a:lnSpc>
                <a:spcPct val="100000"/>
              </a:lnSpc>
              <a:spcBef>
                <a:spcPts val="400"/>
              </a:spcBef>
              <a:spcAft>
                <a:spcPts val="601"/>
              </a:spcAft>
              <a:buClr>
                <a:srgbClr val="FFFFFF"/>
              </a:buClr>
              <a:buFont typeface="Arial"/>
              <a:buChar char="•"/>
            </a:pPr>
            <a:r>
              <a:rPr lang="en-US" sz="4000" b="0" strike="noStrike" cap="small" spc="-1" dirty="0">
                <a:solidFill>
                  <a:srgbClr val="FFFFFF"/>
                </a:solidFill>
                <a:latin typeface="Century Gothic"/>
              </a:rPr>
              <a:t>In this case Egypt is Jerusalem where </a:t>
            </a:r>
            <a:r>
              <a:rPr lang="en-US" sz="4000" b="0" strike="noStrike" cap="small" spc="-1" dirty="0" err="1">
                <a:solidFill>
                  <a:srgbClr val="FFFFFF"/>
                </a:solidFill>
                <a:latin typeface="Century Gothic"/>
              </a:rPr>
              <a:t>Yeshua</a:t>
            </a:r>
            <a:r>
              <a:rPr lang="en-US" sz="4000" b="0" strike="noStrike" cap="small" spc="-1" dirty="0">
                <a:solidFill>
                  <a:srgbClr val="FFFFFF"/>
                </a:solidFill>
                <a:latin typeface="Century Gothic"/>
              </a:rPr>
              <a:t> was crucified.</a:t>
            </a:r>
            <a:endParaRPr lang="en-PH" sz="40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dirty="0">
                <a:solidFill>
                  <a:srgbClr val="FFFFFF"/>
                </a:solidFill>
                <a:latin typeface="Century Gothic"/>
              </a:rPr>
              <a:t>Because it is in bondage. There eyes are covered with a vail. </a:t>
            </a:r>
            <a:r>
              <a:rPr lang="en-US" sz="1800" dirty="0">
                <a:solidFill>
                  <a:srgbClr val="00B0F0"/>
                </a:solidFill>
                <a:latin typeface="Calibri" panose="020F0502020204030204" pitchFamily="34" charset="0"/>
              </a:rPr>
              <a:t>Rom 11:25</a:t>
            </a:r>
            <a:r>
              <a:rPr lang="en-US" sz="4000" b="0" strike="noStrike" cap="small" spc="-1" dirty="0">
                <a:solidFill>
                  <a:srgbClr val="00B0F0"/>
                </a:solidFill>
                <a:latin typeface="Century Gothic"/>
              </a:rPr>
              <a:t> </a:t>
            </a:r>
            <a:r>
              <a:rPr lang="en-US" sz="4000" b="0" strike="noStrike" cap="small" spc="-1" dirty="0">
                <a:solidFill>
                  <a:srgbClr val="FFFFFF"/>
                </a:solidFill>
                <a:latin typeface="Century Gothic"/>
              </a:rPr>
              <a:t>And the Pharisees are still ruling over the Israelis.</a:t>
            </a:r>
            <a:endParaRPr lang="en-PH" sz="4000" b="0" strike="noStrike" spc="-1" dirty="0">
              <a:latin typeface="Arial"/>
            </a:endParaRPr>
          </a:p>
          <a:p>
            <a:pPr>
              <a:lnSpc>
                <a:spcPct val="100000"/>
              </a:lnSpc>
              <a:spcBef>
                <a:spcPts val="400"/>
              </a:spcBef>
              <a:spcAft>
                <a:spcPts val="601"/>
              </a:spcAft>
            </a:pPr>
            <a:endParaRPr lang="en-PH" sz="4000" b="0" strike="noStrike" spc="-1" dirty="0">
              <a:latin typeface="Arial"/>
            </a:endParaRPr>
          </a:p>
        </p:txBody>
      </p:sp>
      <p:sp>
        <p:nvSpPr>
          <p:cNvPr id="4" name="TextBox 3">
            <a:extLst>
              <a:ext uri="{FF2B5EF4-FFF2-40B4-BE49-F238E27FC236}">
                <a16:creationId xmlns:a16="http://schemas.microsoft.com/office/drawing/2014/main" id="{3280BC89-0996-0B64-CDCB-D6064472781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itle 1"/>
          <p:cNvSpPr/>
          <p:nvPr/>
        </p:nvSpPr>
        <p:spPr>
          <a:xfrm>
            <a:off x="720000" y="360000"/>
            <a:ext cx="10175760" cy="149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74000" lnSpcReduction="20000"/>
          </a:bodyPr>
          <a:lstStyle/>
          <a:p>
            <a:pPr algn="ctr" rtl="1">
              <a:lnSpc>
                <a:spcPct val="100000"/>
              </a:lnSpc>
            </a:pPr>
            <a:r>
              <a:rPr lang="he" sz="15470" b="0" strike="noStrike" cap="all" spc="-1" dirty="0">
                <a:solidFill>
                  <a:srgbClr val="FFFFFF"/>
                </a:solidFill>
                <a:latin typeface="Century Gothic"/>
              </a:rPr>
              <a:t>אֲדֹנָי יְהֹוָה</a:t>
            </a:r>
            <a:endParaRPr lang="en-PH" sz="15470" b="0" strike="noStrike" spc="-1" dirty="0">
              <a:latin typeface="Arial"/>
            </a:endParaRPr>
          </a:p>
        </p:txBody>
      </p:sp>
      <p:sp>
        <p:nvSpPr>
          <p:cNvPr id="107" name="Content Placeholder 2"/>
          <p:cNvSpPr/>
          <p:nvPr/>
        </p:nvSpPr>
        <p:spPr>
          <a:xfrm>
            <a:off x="360000" y="1980000"/>
            <a:ext cx="11520000" cy="468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marL="285840" indent="-285120">
              <a:lnSpc>
                <a:spcPct val="100000"/>
              </a:lnSpc>
              <a:spcBef>
                <a:spcPts val="641"/>
              </a:spcBef>
              <a:spcAft>
                <a:spcPts val="601"/>
              </a:spcAft>
              <a:buClr>
                <a:srgbClr val="FFFFFF"/>
              </a:buClr>
              <a:buFont typeface="Arial"/>
              <a:buChar char="•"/>
            </a:pPr>
            <a:r>
              <a:rPr lang="en-US" sz="3600" b="0" strike="noStrike" cap="small" spc="-1">
                <a:solidFill>
                  <a:srgbClr val="FFFFFF"/>
                </a:solidFill>
                <a:latin typeface="Century Gothic"/>
              </a:rPr>
              <a:t>Wherever there is bondage in this world there is spiritually spoken Egypt. There is also a vail over all nations. </a:t>
            </a:r>
            <a:r>
              <a:rPr lang="en-US" sz="2600" b="0" strike="noStrike" cap="small" spc="-1">
                <a:solidFill>
                  <a:srgbClr val="FFFFFF"/>
                </a:solidFill>
                <a:latin typeface="Century Gothic"/>
              </a:rPr>
              <a:t>(Isa 25:7)</a:t>
            </a:r>
            <a:r>
              <a:rPr lang="en-US" sz="3600" b="0" strike="noStrike" cap="small" spc="-1">
                <a:solidFill>
                  <a:srgbClr val="FFFFFF"/>
                </a:solidFill>
                <a:latin typeface="Century Gothic"/>
              </a:rPr>
              <a:t> And all rulers and Kings of the world conspire against GOD and HIS anointed. </a:t>
            </a:r>
            <a:r>
              <a:rPr lang="en-US" sz="2600" b="0" strike="noStrike" cap="small" spc="-1">
                <a:solidFill>
                  <a:srgbClr val="FFFFFF"/>
                </a:solidFill>
                <a:latin typeface="Century Gothic"/>
              </a:rPr>
              <a:t>(Psa 2)</a:t>
            </a:r>
            <a:endParaRPr lang="en-PH" sz="26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3600" b="0" strike="noStrike" cap="small" spc="-1">
                <a:solidFill>
                  <a:srgbClr val="FFFFFF"/>
                </a:solidFill>
                <a:latin typeface="Century Gothic"/>
              </a:rPr>
              <a:t>God bought you out from bondage to serve Yeshua.</a:t>
            </a:r>
            <a:endParaRPr lang="en-PH" sz="3600" b="0" strike="noStrike" spc="-1">
              <a:latin typeface="Arial"/>
            </a:endParaRPr>
          </a:p>
        </p:txBody>
      </p:sp>
      <p:sp>
        <p:nvSpPr>
          <p:cNvPr id="4" name="TextBox 3">
            <a:extLst>
              <a:ext uri="{FF2B5EF4-FFF2-40B4-BE49-F238E27FC236}">
                <a16:creationId xmlns:a16="http://schemas.microsoft.com/office/drawing/2014/main" id="{8C1DC76E-D01F-DA6E-76CB-44E5E6228A98}"/>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113"/>
          <p:cNvPicPr/>
          <p:nvPr/>
        </p:nvPicPr>
        <p:blipFill>
          <a:blip r:embed="rId2"/>
          <a:stretch/>
        </p:blipFill>
        <p:spPr>
          <a:xfrm>
            <a:off x="0" y="360"/>
            <a:ext cx="12191760" cy="685728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ounded Rectangle 2"/>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116" name="Title 1"/>
          <p:cNvSpPr/>
          <p:nvPr/>
        </p:nvSpPr>
        <p:spPr>
          <a:xfrm>
            <a:off x="2012400" y="2624400"/>
            <a:ext cx="8165520" cy="151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78500" lnSpcReduction="20000"/>
          </a:bodyPr>
          <a:lstStyle/>
          <a:p>
            <a:pPr algn="ctr">
              <a:lnSpc>
                <a:spcPct val="100000"/>
              </a:lnSpc>
            </a:pPr>
            <a:r>
              <a:rPr lang="en-US" sz="7200" b="1" strike="noStrike" cap="all" spc="-1">
                <a:solidFill>
                  <a:srgbClr val="FFFFFF"/>
                </a:solidFill>
                <a:latin typeface="Century Gothic"/>
              </a:rPr>
              <a:t>The 2</a:t>
            </a:r>
            <a:r>
              <a:rPr lang="en-US" sz="7200" b="1" strike="noStrike" cap="all" spc="-1" baseline="30000">
                <a:solidFill>
                  <a:srgbClr val="FFFFFF"/>
                </a:solidFill>
                <a:latin typeface="Century Gothic"/>
              </a:rPr>
              <a:t>nd</a:t>
            </a:r>
            <a:br/>
            <a:r>
              <a:rPr lang="en-US" sz="7200" b="1" strike="noStrike" cap="all" spc="-1">
                <a:solidFill>
                  <a:srgbClr val="FFFFFF"/>
                </a:solidFill>
                <a:latin typeface="Century Gothic"/>
              </a:rPr>
              <a:t>Commandment</a:t>
            </a:r>
            <a:endParaRPr lang="en-PH" sz="7200" b="0" strike="noStrike" spc="-1">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itle 1"/>
          <p:cNvSpPr/>
          <p:nvPr/>
        </p:nvSpPr>
        <p:spPr>
          <a:xfrm>
            <a:off x="720000" y="360000"/>
            <a:ext cx="10326960" cy="144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3600" b="0" strike="noStrike" cap="all" spc="-1" dirty="0">
                <a:solidFill>
                  <a:srgbClr val="FFFFFF"/>
                </a:solidFill>
                <a:latin typeface="Century Gothic"/>
              </a:rPr>
              <a:t>Things that Steal your heart</a:t>
            </a:r>
            <a:endParaRPr lang="en-PH" sz="3600" b="0" strike="noStrike" spc="-1" dirty="0">
              <a:latin typeface="Arial"/>
            </a:endParaRPr>
          </a:p>
        </p:txBody>
      </p:sp>
      <p:sp>
        <p:nvSpPr>
          <p:cNvPr id="118" name="Content Placeholder 2"/>
          <p:cNvSpPr/>
          <p:nvPr/>
        </p:nvSpPr>
        <p:spPr>
          <a:xfrm>
            <a:off x="540000" y="1620000"/>
            <a:ext cx="11520000" cy="504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0000" lnSpcReduction="10000"/>
          </a:bodyPr>
          <a:lstStyle/>
          <a:p>
            <a:pPr marL="285840" indent="-285120">
              <a:lnSpc>
                <a:spcPct val="100000"/>
              </a:lnSpc>
              <a:spcBef>
                <a:spcPts val="400"/>
              </a:spcBef>
              <a:spcAft>
                <a:spcPts val="601"/>
              </a:spcAft>
              <a:buClr>
                <a:srgbClr val="FFFFFF"/>
              </a:buClr>
              <a:buFont typeface="Arial"/>
              <a:buChar char="•"/>
            </a:pPr>
            <a:r>
              <a:rPr lang="en-PH" sz="3600" b="0" strike="noStrike" cap="small" spc="-1" dirty="0">
                <a:solidFill>
                  <a:srgbClr val="FFFFFF"/>
                </a:solidFill>
                <a:latin typeface="Century Gothic"/>
              </a:rPr>
              <a:t>3 You shalt have </a:t>
            </a:r>
            <a:r>
              <a:rPr lang="en-PH" sz="3600" b="1" strike="noStrike" cap="small" spc="-1" dirty="0">
                <a:ln>
                  <a:solidFill>
                    <a:schemeClr val="bg1"/>
                  </a:solidFill>
                </a:ln>
                <a:solidFill>
                  <a:srgbClr val="FF0000"/>
                </a:solidFill>
                <a:latin typeface="Century Gothic"/>
              </a:rPr>
              <a:t>no other gods </a:t>
            </a:r>
            <a:r>
              <a:rPr lang="en-PH" sz="3600" b="0" strike="noStrike" cap="small" spc="-1" dirty="0">
                <a:solidFill>
                  <a:srgbClr val="FFFFFF"/>
                </a:solidFill>
                <a:latin typeface="Century Gothic"/>
              </a:rPr>
              <a:t>before me. </a:t>
            </a:r>
          </a:p>
          <a:p>
            <a:pPr marL="285840" indent="-285120">
              <a:lnSpc>
                <a:spcPct val="100000"/>
              </a:lnSpc>
              <a:spcBef>
                <a:spcPts val="400"/>
              </a:spcBef>
              <a:spcAft>
                <a:spcPts val="601"/>
              </a:spcAft>
              <a:buClr>
                <a:srgbClr val="FFFFFF"/>
              </a:buClr>
              <a:buFont typeface="Arial"/>
              <a:buChar char="•"/>
            </a:pPr>
            <a:r>
              <a:rPr lang="en-PH" sz="3600" b="0" strike="noStrike" cap="small" spc="-1" dirty="0">
                <a:solidFill>
                  <a:srgbClr val="FFFFFF"/>
                </a:solidFill>
                <a:latin typeface="Century Gothic"/>
              </a:rPr>
              <a:t>4 Thou shalt not make unto thee </a:t>
            </a:r>
            <a:r>
              <a:rPr lang="en-PH" sz="3600" b="1" cap="small" spc="-1" dirty="0">
                <a:ln>
                  <a:solidFill>
                    <a:schemeClr val="bg1"/>
                  </a:solidFill>
                </a:ln>
                <a:solidFill>
                  <a:srgbClr val="FF0000"/>
                </a:solidFill>
                <a:latin typeface="Century Gothic"/>
              </a:rPr>
              <a:t>any graven image</a:t>
            </a:r>
            <a:r>
              <a:rPr lang="en-PH" sz="3600" b="0" strike="noStrike" cap="small" spc="-1" dirty="0">
                <a:solidFill>
                  <a:srgbClr val="FFFFFF"/>
                </a:solidFill>
                <a:latin typeface="Century Gothic"/>
              </a:rPr>
              <a:t>, or </a:t>
            </a:r>
            <a:r>
              <a:rPr lang="en-PH" sz="3600" b="1" cap="small" spc="-1" dirty="0">
                <a:ln>
                  <a:solidFill>
                    <a:schemeClr val="bg1"/>
                  </a:solidFill>
                </a:ln>
                <a:solidFill>
                  <a:srgbClr val="FF0000"/>
                </a:solidFill>
                <a:latin typeface="Century Gothic"/>
              </a:rPr>
              <a:t>any</a:t>
            </a:r>
            <a:r>
              <a:rPr lang="en-PH" sz="3600" b="0" strike="noStrike" cap="small" spc="-1" dirty="0">
                <a:solidFill>
                  <a:srgbClr val="FF0000"/>
                </a:solidFill>
                <a:latin typeface="Century Gothic"/>
              </a:rPr>
              <a:t> </a:t>
            </a:r>
            <a:r>
              <a:rPr lang="en-PH" sz="3600" b="1" cap="small" spc="-1" dirty="0">
                <a:ln>
                  <a:solidFill>
                    <a:schemeClr val="bg1"/>
                  </a:solidFill>
                </a:ln>
                <a:solidFill>
                  <a:srgbClr val="FF0000"/>
                </a:solidFill>
                <a:latin typeface="Century Gothic"/>
              </a:rPr>
              <a:t>likeness </a:t>
            </a:r>
            <a:r>
              <a:rPr lang="en-PH" sz="3600" b="0" strike="noStrike" cap="small" spc="-1" dirty="0">
                <a:solidFill>
                  <a:srgbClr val="FFFFFF"/>
                </a:solidFill>
                <a:latin typeface="Century Gothic"/>
              </a:rPr>
              <a:t> that  </a:t>
            </a:r>
            <a:r>
              <a:rPr lang="en-PH" sz="3600" b="1" cap="small" spc="-1" dirty="0">
                <a:ln>
                  <a:solidFill>
                    <a:schemeClr val="bg1"/>
                  </a:solidFill>
                </a:ln>
                <a:solidFill>
                  <a:srgbClr val="0070C0"/>
                </a:solidFill>
                <a:latin typeface="Century Gothic"/>
              </a:rPr>
              <a:t>in heaven above</a:t>
            </a:r>
            <a:r>
              <a:rPr lang="en-PH" sz="3600" b="0" strike="noStrike" cap="small" spc="-1" dirty="0">
                <a:solidFill>
                  <a:srgbClr val="FFFFFF"/>
                </a:solidFill>
                <a:latin typeface="Century Gothic"/>
              </a:rPr>
              <a:t>, or that  </a:t>
            </a:r>
            <a:r>
              <a:rPr lang="en-PH" sz="3600" b="1" cap="small" spc="-1" dirty="0">
                <a:ln>
                  <a:solidFill>
                    <a:schemeClr val="bg1"/>
                  </a:solidFill>
                </a:ln>
                <a:solidFill>
                  <a:srgbClr val="0070C0"/>
                </a:solidFill>
                <a:latin typeface="Century Gothic"/>
              </a:rPr>
              <a:t>in the earth beneath</a:t>
            </a:r>
            <a:r>
              <a:rPr lang="en-PH" sz="3600" b="0" strike="noStrike" cap="small" spc="-1" dirty="0">
                <a:solidFill>
                  <a:srgbClr val="FFFFFF"/>
                </a:solidFill>
                <a:latin typeface="Century Gothic"/>
              </a:rPr>
              <a:t>, </a:t>
            </a:r>
            <a:r>
              <a:rPr lang="en-PH" sz="3600" cap="small" spc="-1" dirty="0">
                <a:solidFill>
                  <a:srgbClr val="FFFFFF"/>
                </a:solidFill>
                <a:latin typeface="Century Gothic"/>
              </a:rPr>
              <a:t>or that  </a:t>
            </a:r>
            <a:r>
              <a:rPr lang="en-PH" sz="3600" b="1" cap="small" spc="-1" dirty="0">
                <a:ln>
                  <a:solidFill>
                    <a:schemeClr val="bg1"/>
                  </a:solidFill>
                </a:ln>
                <a:solidFill>
                  <a:srgbClr val="0070C0"/>
                </a:solidFill>
                <a:latin typeface="Century Gothic"/>
              </a:rPr>
              <a:t>in the water under the earth</a:t>
            </a:r>
            <a:r>
              <a:rPr lang="en-PH" sz="3600" b="0" strike="noStrike" cap="small" spc="-1" dirty="0">
                <a:solidFill>
                  <a:srgbClr val="FFFFFF"/>
                </a:solidFill>
                <a:latin typeface="Century Gothic"/>
              </a:rPr>
              <a:t>:</a:t>
            </a:r>
            <a:endParaRPr lang="en-PH" sz="36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PH" sz="3600" b="0" strike="noStrike" cap="small" spc="-1" dirty="0">
                <a:solidFill>
                  <a:srgbClr val="FFFFFF"/>
                </a:solidFill>
                <a:latin typeface="Century Gothic"/>
              </a:rPr>
              <a:t>5 Thou shalt </a:t>
            </a:r>
            <a:r>
              <a:rPr lang="en-PH" sz="3600" b="1" cap="small" spc="-1" dirty="0">
                <a:ln>
                  <a:solidFill>
                    <a:schemeClr val="bg1"/>
                  </a:solidFill>
                </a:ln>
                <a:solidFill>
                  <a:srgbClr val="FF0000"/>
                </a:solidFill>
                <a:latin typeface="Century Gothic"/>
              </a:rPr>
              <a:t>not bow down </a:t>
            </a:r>
            <a:r>
              <a:rPr lang="en-PH" sz="3600" b="0" strike="noStrike" cap="small" spc="-1" dirty="0">
                <a:solidFill>
                  <a:srgbClr val="FFFFFF"/>
                </a:solidFill>
                <a:latin typeface="Century Gothic"/>
              </a:rPr>
              <a:t>thyself to them, </a:t>
            </a:r>
            <a:r>
              <a:rPr lang="en-PH" sz="3600" b="1" cap="small" spc="-1" dirty="0">
                <a:ln>
                  <a:solidFill>
                    <a:schemeClr val="bg1"/>
                  </a:solidFill>
                </a:ln>
                <a:solidFill>
                  <a:srgbClr val="FF0000"/>
                </a:solidFill>
                <a:latin typeface="Century Gothic"/>
              </a:rPr>
              <a:t>nor serve them</a:t>
            </a:r>
            <a:r>
              <a:rPr lang="en-PH" sz="3600" b="0" strike="noStrike" cap="small" spc="-1" dirty="0">
                <a:solidFill>
                  <a:srgbClr val="FFFFFF"/>
                </a:solidFill>
                <a:latin typeface="Century Gothic"/>
              </a:rPr>
              <a:t>: for I the LORD thy God  a jealous God, visiting the iniquity of the fathers upon the children unto the third and fourth  of them that hate me;</a:t>
            </a:r>
            <a:endParaRPr lang="en-PH" sz="36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PH" sz="3600" b="0" strike="noStrike" cap="small" spc="-1" dirty="0">
                <a:solidFill>
                  <a:srgbClr val="FFFFFF"/>
                </a:solidFill>
                <a:latin typeface="Century Gothic"/>
              </a:rPr>
              <a:t>6 And shewing mercy unto thousands of them that love me, and keep my commandments.</a:t>
            </a:r>
            <a:endParaRPr lang="en-PH" sz="3600" b="0" strike="noStrike" spc="-1" dirty="0">
              <a:latin typeface="Arial"/>
            </a:endParaRPr>
          </a:p>
        </p:txBody>
      </p:sp>
      <p:sp>
        <p:nvSpPr>
          <p:cNvPr id="4" name="TextBox 3">
            <a:extLst>
              <a:ext uri="{FF2B5EF4-FFF2-40B4-BE49-F238E27FC236}">
                <a16:creationId xmlns:a16="http://schemas.microsoft.com/office/drawing/2014/main" id="{E3AB5830-6943-6A65-C5F6-138C5A201B3A}"/>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9FB4-08E4-4102-868E-D9C2DF8C67A3}"/>
              </a:ext>
            </a:extLst>
          </p:cNvPr>
          <p:cNvSpPr>
            <a:spLocks noGrp="1"/>
          </p:cNvSpPr>
          <p:nvPr>
            <p:ph type="title"/>
          </p:nvPr>
        </p:nvSpPr>
        <p:spPr/>
        <p:txBody>
          <a:bodyPr/>
          <a:lstStyle/>
          <a:p>
            <a:pPr algn="ctr"/>
            <a:r>
              <a:rPr lang="en-US" sz="7200" b="1" dirty="0">
                <a:ln w="6600">
                  <a:solidFill>
                    <a:schemeClr val="accent2"/>
                  </a:solidFill>
                  <a:prstDash val="solid"/>
                </a:ln>
                <a:solidFill>
                  <a:srgbClr val="FFFFFF"/>
                </a:solidFill>
                <a:effectLst>
                  <a:outerShdw dist="38100" dir="2700000" algn="tl" rotWithShape="0">
                    <a:schemeClr val="accent2"/>
                  </a:outerShdw>
                </a:effectLst>
              </a:rPr>
              <a:t>2</a:t>
            </a:r>
            <a:r>
              <a:rPr lang="en-US" b="1" dirty="0">
                <a:ln w="6600">
                  <a:solidFill>
                    <a:schemeClr val="accent2"/>
                  </a:solidFill>
                  <a:prstDash val="solid"/>
                </a:ln>
                <a:solidFill>
                  <a:srgbClr val="FFFFFF"/>
                </a:solidFill>
                <a:effectLst>
                  <a:outerShdw dist="38100" dir="2700000" algn="tl" rotWithShape="0">
                    <a:schemeClr val="accent2"/>
                  </a:outerShdw>
                </a:effectLst>
              </a:rPr>
              <a:t>nd commandment</a:t>
            </a:r>
          </a:p>
        </p:txBody>
      </p:sp>
      <p:sp>
        <p:nvSpPr>
          <p:cNvPr id="3" name="Subtitle 2">
            <a:extLst>
              <a:ext uri="{FF2B5EF4-FFF2-40B4-BE49-F238E27FC236}">
                <a16:creationId xmlns:a16="http://schemas.microsoft.com/office/drawing/2014/main" id="{0E4491B8-8054-4984-B74C-D69F5F1923AD}"/>
              </a:ext>
            </a:extLst>
          </p:cNvPr>
          <p:cNvSpPr>
            <a:spLocks noGrp="1"/>
          </p:cNvSpPr>
          <p:nvPr>
            <p:ph type="subTitle"/>
          </p:nvPr>
        </p:nvSpPr>
        <p:spPr>
          <a:xfrm>
            <a:off x="304740" y="1418400"/>
            <a:ext cx="11581920" cy="5055480"/>
          </a:xfrm>
        </p:spPr>
        <p:txBody>
          <a:bodyPr/>
          <a:lstStyle/>
          <a:p>
            <a:r>
              <a:rPr lang="en-US" sz="3200" b="0" i="0" dirty="0">
                <a:solidFill>
                  <a:srgbClr val="00B0F0"/>
                </a:solidFill>
                <a:effectLst/>
                <a:latin typeface="Tahoma" panose="020B0604030504040204" pitchFamily="34" charset="0"/>
              </a:rPr>
              <a:t>3</a:t>
            </a:r>
            <a:r>
              <a:rPr lang="en-US" sz="3200" b="0" i="0" dirty="0">
                <a:solidFill>
                  <a:srgbClr val="FFFFFF"/>
                </a:solidFill>
                <a:effectLst/>
                <a:latin typeface="Tahoma" panose="020B0604030504040204" pitchFamily="34" charset="0"/>
              </a:rPr>
              <a:t>“Indi </a:t>
            </a:r>
            <a:r>
              <a:rPr lang="en-US" sz="3200" b="0" i="0" dirty="0" err="1">
                <a:solidFill>
                  <a:srgbClr val="FFFFFF"/>
                </a:solidFill>
                <a:effectLst/>
                <a:latin typeface="Tahoma" panose="020B0604030504040204" pitchFamily="34" charset="0"/>
              </a:rPr>
              <a:t>kamo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magsimba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iban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dios</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magluwas</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a:solidFill>
                  <a:srgbClr val="00B0F0"/>
                </a:solidFill>
                <a:effectLst/>
                <a:latin typeface="Tahoma" panose="020B0604030504040204" pitchFamily="34" charset="0"/>
              </a:rPr>
              <a:t>4</a:t>
            </a:r>
            <a:r>
              <a:rPr lang="en-US" sz="3200" b="0" i="0" dirty="0">
                <a:solidFill>
                  <a:srgbClr val="FFFFFF"/>
                </a:solidFill>
                <a:effectLst/>
                <a:latin typeface="Tahoma" panose="020B0604030504040204" pitchFamily="34" charset="0"/>
              </a:rPr>
              <a:t>“Indi </a:t>
            </a:r>
            <a:r>
              <a:rPr lang="en-US" sz="3200" b="0" i="0" dirty="0" err="1">
                <a:solidFill>
                  <a:srgbClr val="FFFFFF"/>
                </a:solidFill>
                <a:effectLst/>
                <a:latin typeface="Tahoma" panose="020B0604030504040204" pitchFamily="34" charset="0"/>
              </a:rPr>
              <a:t>kamo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maghimo</a:t>
            </a:r>
            <a:r>
              <a:rPr lang="en-US" sz="3200" b="0" i="0" dirty="0">
                <a:solidFill>
                  <a:srgbClr val="FFFFFF"/>
                </a:solidFill>
                <a:effectLst/>
                <a:latin typeface="Tahoma" panose="020B0604030504040204" pitchFamily="34" charset="0"/>
              </a:rPr>
              <a:t> sang </a:t>
            </a:r>
            <a:r>
              <a:rPr lang="en-US" sz="3200" b="0" i="0" dirty="0" err="1">
                <a:solidFill>
                  <a:srgbClr val="FFFFFF"/>
                </a:solidFill>
                <a:effectLst/>
                <a:latin typeface="Tahoma" panose="020B0604030504040204" pitchFamily="34" charset="0"/>
              </a:rPr>
              <a:t>mga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dios-dios</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dagway</a:t>
            </a:r>
            <a:r>
              <a:rPr lang="en-US" sz="3200" b="0" i="0" dirty="0">
                <a:solidFill>
                  <a:srgbClr val="FFFFFF"/>
                </a:solidFill>
                <a:effectLst/>
                <a:latin typeface="Tahoma" panose="020B0604030504040204" pitchFamily="34" charset="0"/>
              </a:rPr>
              <a:t> sang </a:t>
            </a:r>
            <a:r>
              <a:rPr lang="en-US" sz="3200" b="0" i="0" dirty="0" err="1">
                <a:solidFill>
                  <a:srgbClr val="FFFFFF"/>
                </a:solidFill>
                <a:effectLst/>
                <a:latin typeface="Tahoma" panose="020B0604030504040204" pitchFamily="34" charset="0"/>
              </a:rPr>
              <a:t>bisan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ano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ara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langit</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ukon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duta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ukon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tubig</a:t>
            </a:r>
            <a:r>
              <a:rPr lang="en-US" sz="3200" b="0" i="0" dirty="0">
                <a:solidFill>
                  <a:srgbClr val="FFFFFF"/>
                </a:solidFill>
                <a:effectLst/>
                <a:latin typeface="Tahoma" panose="020B0604030504040204" pitchFamily="34" charset="0"/>
              </a:rPr>
              <a:t>. </a:t>
            </a:r>
            <a:r>
              <a:rPr lang="en-US" sz="3200" b="0" i="0" dirty="0">
                <a:solidFill>
                  <a:srgbClr val="00B0F0"/>
                </a:solidFill>
                <a:effectLst/>
                <a:latin typeface="Tahoma" panose="020B0604030504040204" pitchFamily="34" charset="0"/>
              </a:rPr>
              <a:t>5</a:t>
            </a:r>
            <a:r>
              <a:rPr lang="en-US" sz="3200" b="0" i="0" dirty="0">
                <a:solidFill>
                  <a:srgbClr val="FFFFFF"/>
                </a:solidFill>
                <a:effectLst/>
                <a:latin typeface="Tahoma" panose="020B0604030504040204" pitchFamily="34" charset="0"/>
              </a:rPr>
              <a:t>Indi gid </a:t>
            </a:r>
            <a:r>
              <a:rPr lang="en-US" sz="3200" b="0" i="0" dirty="0" err="1">
                <a:solidFill>
                  <a:srgbClr val="FFFFFF"/>
                </a:solidFill>
                <a:effectLst/>
                <a:latin typeface="Tahoma" panose="020B0604030504040204" pitchFamily="34" charset="0"/>
              </a:rPr>
              <a:t>ninyo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ini</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pag-alagaron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kag</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simbahon</a:t>
            </a:r>
            <a:r>
              <a:rPr lang="en-US" sz="3200" b="0" i="0" dirty="0">
                <a:solidFill>
                  <a:srgbClr val="FFFFFF"/>
                </a:solidFill>
                <a:effectLst/>
                <a:latin typeface="Tahoma" panose="020B0604030504040204" pitchFamily="34" charset="0"/>
              </a:rPr>
              <a:t>, kay </a:t>
            </a:r>
            <a:r>
              <a:rPr lang="en-US" sz="3200" b="0" i="0" dirty="0" err="1">
                <a:solidFill>
                  <a:srgbClr val="FFFFFF"/>
                </a:solidFill>
                <a:effectLst/>
                <a:latin typeface="Tahoma" panose="020B0604030504040204" pitchFamily="34" charset="0"/>
              </a:rPr>
              <a:t>ako</a:t>
            </a:r>
            <a:r>
              <a:rPr lang="en-US" sz="3200" b="0" i="0" dirty="0">
                <a:solidFill>
                  <a:srgbClr val="FFFFFF"/>
                </a:solidFill>
                <a:effectLst/>
                <a:latin typeface="Tahoma" panose="020B0604030504040204" pitchFamily="34" charset="0"/>
              </a:rPr>
              <a:t>, ang </a:t>
            </a:r>
            <a:r>
              <a:rPr lang="en-US" sz="3200" b="0" i="0" dirty="0" err="1">
                <a:solidFill>
                  <a:srgbClr val="FFFFFF"/>
                </a:solidFill>
                <a:effectLst/>
                <a:latin typeface="Tahoma" panose="020B0604030504040204" pitchFamily="34" charset="0"/>
              </a:rPr>
              <a:t>Ginoo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inyo</a:t>
            </a:r>
            <a:r>
              <a:rPr lang="en-US" sz="3200" b="0" i="0" dirty="0">
                <a:solidFill>
                  <a:srgbClr val="FFFFFF"/>
                </a:solidFill>
                <a:effectLst/>
                <a:latin typeface="Tahoma" panose="020B0604030504040204" pitchFamily="34" charset="0"/>
              </a:rPr>
              <a:t> Dios, </a:t>
            </a:r>
            <a:r>
              <a:rPr lang="en-US" sz="3200" b="0" i="0" dirty="0" err="1">
                <a:solidFill>
                  <a:srgbClr val="FFFFFF"/>
                </a:solidFill>
                <a:effectLst/>
                <a:latin typeface="Tahoma" panose="020B0604030504040204" pitchFamily="34" charset="0"/>
              </a:rPr>
              <a:t>indi</a:t>
            </a:r>
            <a:r>
              <a:rPr lang="en-US" sz="3200" b="0" i="0" dirty="0">
                <a:solidFill>
                  <a:srgbClr val="FFFFFF"/>
                </a:solidFill>
                <a:effectLst/>
                <a:latin typeface="Tahoma" panose="020B0604030504040204" pitchFamily="34" charset="0"/>
              </a:rPr>
              <a:t> gid gusto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may </a:t>
            </a:r>
            <a:r>
              <a:rPr lang="en-US" sz="3200" b="0" i="0" dirty="0" err="1">
                <a:solidFill>
                  <a:srgbClr val="FFFFFF"/>
                </a:solidFill>
                <a:effectLst/>
                <a:latin typeface="Tahoma" panose="020B0604030504040204" pitchFamily="34" charset="0"/>
              </a:rPr>
              <a:t>ginasimba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kamo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iban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Ginasilutan</a:t>
            </a:r>
            <a:r>
              <a:rPr lang="en-US" sz="3200" b="0" i="0" dirty="0">
                <a:solidFill>
                  <a:srgbClr val="FFFFFF"/>
                </a:solidFill>
                <a:effectLst/>
                <a:latin typeface="Tahoma" panose="020B0604030504040204" pitchFamily="34" charset="0"/>
              </a:rPr>
              <a:t> ko ang </a:t>
            </a:r>
            <a:r>
              <a:rPr lang="en-US" sz="3200" b="0" i="0" dirty="0" err="1">
                <a:solidFill>
                  <a:srgbClr val="FFFFFF"/>
                </a:solidFill>
                <a:effectLst/>
                <a:latin typeface="Tahoma" panose="020B0604030504040204" pitchFamily="34" charset="0"/>
              </a:rPr>
              <a:t>mga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nakasala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pati</a:t>
            </a:r>
            <a:r>
              <a:rPr lang="en-US" sz="3200" b="0" i="0" dirty="0">
                <a:solidFill>
                  <a:srgbClr val="FFFFFF"/>
                </a:solidFill>
                <a:effectLst/>
                <a:latin typeface="Tahoma" panose="020B0604030504040204" pitchFamily="34" charset="0"/>
              </a:rPr>
              <a:t> ang </a:t>
            </a:r>
            <a:r>
              <a:rPr lang="en-US" sz="3200" b="0" i="0" dirty="0" err="1">
                <a:solidFill>
                  <a:srgbClr val="FFFFFF"/>
                </a:solidFill>
                <a:effectLst/>
                <a:latin typeface="Tahoma" panose="020B0604030504040204" pitchFamily="34" charset="0"/>
              </a:rPr>
              <a:t>ila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kaliwat</a:t>
            </a:r>
            <a:r>
              <a:rPr lang="en-US" sz="3200" b="0" i="0" dirty="0">
                <a:solidFill>
                  <a:srgbClr val="FFFFFF"/>
                </a:solidFill>
                <a:effectLst/>
                <a:latin typeface="Tahoma" panose="020B0604030504040204" pitchFamily="34" charset="0"/>
              </a:rPr>
              <a:t> hasta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ikatatlo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kag</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ikaapat</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henerasyon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nagasikway</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a:solidFill>
                  <a:srgbClr val="00B0F0"/>
                </a:solidFill>
                <a:effectLst/>
                <a:latin typeface="Tahoma" panose="020B0604030504040204" pitchFamily="34" charset="0"/>
              </a:rPr>
              <a:t>6</a:t>
            </a:r>
            <a:r>
              <a:rPr lang="en-US" sz="3200" b="0" i="0" dirty="0">
                <a:solidFill>
                  <a:srgbClr val="FFFFFF"/>
                </a:solidFill>
                <a:effectLst/>
                <a:latin typeface="Tahoma" panose="020B0604030504040204" pitchFamily="34" charset="0"/>
              </a:rPr>
              <a:t>Pero </a:t>
            </a:r>
            <a:r>
              <a:rPr lang="en-US" sz="3200" b="0" i="0" dirty="0" err="1">
                <a:solidFill>
                  <a:srgbClr val="FFFFFF"/>
                </a:solidFill>
                <a:effectLst/>
                <a:latin typeface="Tahoma" panose="020B0604030504040204" pitchFamily="34" charset="0"/>
              </a:rPr>
              <a:t>ginapakita</a:t>
            </a:r>
            <a:r>
              <a:rPr lang="en-US" sz="3200" b="0" i="0" dirty="0">
                <a:solidFill>
                  <a:srgbClr val="FFFFFF"/>
                </a:solidFill>
                <a:effectLst/>
                <a:latin typeface="Tahoma" panose="020B0604030504040204" pitchFamily="34" charset="0"/>
              </a:rPr>
              <a:t> ko ang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kaayo</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madamo</a:t>
            </a:r>
            <a:r>
              <a:rPr lang="en-US" sz="3200" b="0" i="0" dirty="0">
                <a:solidFill>
                  <a:srgbClr val="FFFFFF"/>
                </a:solidFill>
                <a:effectLst/>
                <a:latin typeface="Tahoma" panose="020B0604030504040204" pitchFamily="34" charset="0"/>
              </a:rPr>
              <a:t> gid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henerasyon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nga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nagahigugma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sa</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kag</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nagatuman</a:t>
            </a:r>
            <a:r>
              <a:rPr lang="en-US" sz="3200" b="0" i="0" dirty="0">
                <a:solidFill>
                  <a:srgbClr val="FFFFFF"/>
                </a:solidFill>
                <a:effectLst/>
                <a:latin typeface="Tahoma" panose="020B0604030504040204" pitchFamily="34" charset="0"/>
              </a:rPr>
              <a:t> sang </a:t>
            </a:r>
            <a:r>
              <a:rPr lang="en-US" sz="3200" b="0" i="0" dirty="0" err="1">
                <a:solidFill>
                  <a:srgbClr val="FFFFFF"/>
                </a:solidFill>
                <a:effectLst/>
                <a:latin typeface="Tahoma" panose="020B0604030504040204" pitchFamily="34" charset="0"/>
              </a:rPr>
              <a:t>akon</a:t>
            </a:r>
            <a:r>
              <a:rPr lang="en-US" sz="3200" b="0" i="0" dirty="0">
                <a:solidFill>
                  <a:srgbClr val="FFFFFF"/>
                </a:solidFill>
                <a:effectLst/>
                <a:latin typeface="Tahoma" panose="020B0604030504040204" pitchFamily="34" charset="0"/>
              </a:rPr>
              <a:t> </a:t>
            </a:r>
            <a:r>
              <a:rPr lang="en-US" sz="3200" b="0" i="0" dirty="0" err="1">
                <a:solidFill>
                  <a:srgbClr val="FFFFFF"/>
                </a:solidFill>
                <a:effectLst/>
                <a:latin typeface="Tahoma" panose="020B0604030504040204" pitchFamily="34" charset="0"/>
              </a:rPr>
              <a:t>mga</a:t>
            </a:r>
            <a:r>
              <a:rPr lang="en-US" sz="3200" b="0" i="0" dirty="0">
                <a:solidFill>
                  <a:srgbClr val="FFFFFF"/>
                </a:solidFill>
                <a:effectLst/>
                <a:latin typeface="Tahoma" panose="020B0604030504040204" pitchFamily="34" charset="0"/>
              </a:rPr>
              <a:t> sugo.</a:t>
            </a:r>
            <a:endParaRPr lang="en-US" sz="3200" dirty="0"/>
          </a:p>
        </p:txBody>
      </p:sp>
      <p:sp>
        <p:nvSpPr>
          <p:cNvPr id="4" name="TextBox 3">
            <a:extLst>
              <a:ext uri="{FF2B5EF4-FFF2-40B4-BE49-F238E27FC236}">
                <a16:creationId xmlns:a16="http://schemas.microsoft.com/office/drawing/2014/main" id="{705D20A4-6363-5022-4B1D-14F0D93F3AB3}"/>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extLst>
      <p:ext uri="{BB962C8B-B14F-4D97-AF65-F5344CB8AC3E}">
        <p14:creationId xmlns:p14="http://schemas.microsoft.com/office/powerpoint/2010/main" val="3698164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itle 1"/>
          <p:cNvSpPr/>
          <p:nvPr/>
        </p:nvSpPr>
        <p:spPr>
          <a:xfrm>
            <a:off x="720000" y="609480"/>
            <a:ext cx="10980000" cy="83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3200" b="0" strike="noStrike" cap="all" spc="-1" dirty="0">
                <a:solidFill>
                  <a:srgbClr val="FFFFFF"/>
                </a:solidFill>
                <a:latin typeface="Century Gothic"/>
              </a:rPr>
              <a:t>Things that have power over you </a:t>
            </a:r>
            <a:endParaRPr lang="en-PH" sz="3200" b="0" strike="noStrike" spc="-1" dirty="0">
              <a:latin typeface="Arial"/>
            </a:endParaRPr>
          </a:p>
        </p:txBody>
      </p:sp>
      <p:sp>
        <p:nvSpPr>
          <p:cNvPr id="120" name="Content Placeholder 2"/>
          <p:cNvSpPr/>
          <p:nvPr/>
        </p:nvSpPr>
        <p:spPr>
          <a:xfrm>
            <a:off x="720000" y="1800000"/>
            <a:ext cx="10800000" cy="3990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FFFF"/>
                </a:solidFill>
                <a:latin typeface="Century Gothic"/>
              </a:rPr>
              <a:t>Images from </a:t>
            </a:r>
            <a:r>
              <a:rPr lang="en-US" sz="4000" b="0" strike="noStrike" cap="small" spc="-1">
                <a:solidFill>
                  <a:srgbClr val="FF0000"/>
                </a:solidFill>
                <a:latin typeface="Century Gothic"/>
              </a:rPr>
              <a:t> </a:t>
            </a:r>
            <a:r>
              <a:rPr lang="he" sz="4000" b="0" strike="noStrike" cap="small" spc="-1">
                <a:solidFill>
                  <a:srgbClr val="FF0000"/>
                </a:solidFill>
                <a:latin typeface="Century Gothic"/>
              </a:rPr>
              <a:t>פֶסֶל</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he" sz="4000" b="0" strike="noStrike" cap="small" spc="-1">
                <a:solidFill>
                  <a:srgbClr val="FF0000"/>
                </a:solidFill>
                <a:latin typeface="Century Gothic"/>
              </a:rPr>
              <a:t>תְּמוּנָה</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0000"/>
                </a:solidFill>
                <a:latin typeface="Century Gothic"/>
              </a:rPr>
              <a:t>Likeness</a:t>
            </a:r>
            <a:r>
              <a:rPr lang="en-US" sz="4000" b="0" strike="noStrike" cap="small" spc="-1">
                <a:solidFill>
                  <a:srgbClr val="FFFFFF"/>
                </a:solidFill>
                <a:latin typeface="Century Gothic"/>
              </a:rPr>
              <a:t> of above in Heaven  </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0000"/>
                </a:solidFill>
                <a:latin typeface="Century Gothic"/>
              </a:rPr>
              <a:t>Likeness</a:t>
            </a:r>
            <a:r>
              <a:rPr lang="en-US" sz="4000" b="0" strike="noStrike" cap="small" spc="-1">
                <a:solidFill>
                  <a:srgbClr val="FFFFFF"/>
                </a:solidFill>
                <a:latin typeface="Century Gothic"/>
              </a:rPr>
              <a:t> of up on Earth</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0000"/>
                </a:solidFill>
                <a:latin typeface="Century Gothic"/>
              </a:rPr>
              <a:t>Likeness</a:t>
            </a:r>
            <a:r>
              <a:rPr lang="en-US" sz="4000" b="0" strike="noStrike" cap="small" spc="-1">
                <a:solidFill>
                  <a:srgbClr val="FFFFFF"/>
                </a:solidFill>
                <a:latin typeface="Century Gothic"/>
              </a:rPr>
              <a:t> of in under Sea</a:t>
            </a:r>
            <a:endParaRPr lang="en-PH" sz="4000" b="0" strike="noStrike" spc="-1">
              <a:latin typeface="Arial"/>
            </a:endParaRPr>
          </a:p>
        </p:txBody>
      </p:sp>
      <p:sp>
        <p:nvSpPr>
          <p:cNvPr id="4" name="TextBox 3">
            <a:extLst>
              <a:ext uri="{FF2B5EF4-FFF2-40B4-BE49-F238E27FC236}">
                <a16:creationId xmlns:a16="http://schemas.microsoft.com/office/drawing/2014/main" id="{8C29ADD2-6940-A36A-2018-FF28A4810747}"/>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en-US" sz="3200" b="0" strike="noStrike" cap="all" spc="-1">
                <a:solidFill>
                  <a:srgbClr val="FFFFFF"/>
                </a:solidFill>
                <a:latin typeface="Century Gothic"/>
              </a:rPr>
              <a:t>OK I am brought out of bondage, so out of Egypt. What are Gods?</a:t>
            </a:r>
            <a:endParaRPr lang="en-PH" sz="3200" b="0" strike="noStrike" spc="-1">
              <a:latin typeface="Arial"/>
            </a:endParaRPr>
          </a:p>
        </p:txBody>
      </p:sp>
      <p:sp>
        <p:nvSpPr>
          <p:cNvPr id="109" name="Content Placeholder 2"/>
          <p:cNvSpPr/>
          <p:nvPr/>
        </p:nvSpPr>
        <p:spPr>
          <a:xfrm>
            <a:off x="720000" y="2666880"/>
            <a:ext cx="1032696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5500" lnSpcReduction="10000"/>
          </a:bodyPr>
          <a:lstStyle/>
          <a:p>
            <a:pPr marL="285840" indent="-285120">
              <a:lnSpc>
                <a:spcPct val="100000"/>
              </a:lnSpc>
              <a:spcBef>
                <a:spcPts val="519"/>
              </a:spcBef>
              <a:spcAft>
                <a:spcPts val="601"/>
              </a:spcAft>
              <a:buClr>
                <a:srgbClr val="FFFFFF"/>
              </a:buClr>
              <a:buFont typeface="Arial"/>
              <a:buChar char="•"/>
            </a:pPr>
            <a:r>
              <a:rPr lang="en-US" sz="3200" b="0" strike="noStrike" cap="small" spc="-1" dirty="0">
                <a:solidFill>
                  <a:srgbClr val="FFFFFF"/>
                </a:solidFill>
                <a:latin typeface="Century Gothic"/>
              </a:rPr>
              <a:t>From the Hebrew word </a:t>
            </a:r>
            <a:r>
              <a:rPr lang="en-US" sz="3200" b="0" strike="noStrike" cap="small" spc="-1" dirty="0">
                <a:solidFill>
                  <a:srgbClr val="FF0000"/>
                </a:solidFill>
                <a:latin typeface="Century Gothic"/>
              </a:rPr>
              <a:t>El </a:t>
            </a:r>
            <a:r>
              <a:rPr lang="he-IL" sz="3200" b="0" strike="noStrike" cap="small" spc="-1" dirty="0">
                <a:solidFill>
                  <a:srgbClr val="FF0000"/>
                </a:solidFill>
                <a:latin typeface="Century Gothic"/>
              </a:rPr>
              <a:t>אל</a:t>
            </a:r>
            <a:r>
              <a:rPr lang="en-US" sz="3200" b="0" strike="noStrike" cap="small" spc="-1" dirty="0">
                <a:solidFill>
                  <a:srgbClr val="FF0000"/>
                </a:solidFill>
                <a:latin typeface="Century Gothic"/>
              </a:rPr>
              <a:t> </a:t>
            </a:r>
            <a:r>
              <a:rPr lang="en-US" sz="3200" b="0" strike="noStrike" cap="small" spc="-1" dirty="0">
                <a:solidFill>
                  <a:srgbClr val="FFFFFF"/>
                </a:solidFill>
                <a:latin typeface="Century Gothic"/>
              </a:rPr>
              <a:t>a God is a mighty usually immortal one and many Gods are called Elohim </a:t>
            </a:r>
            <a:r>
              <a:rPr lang="en-US" sz="3200" b="0" strike="noStrike" cap="small" spc="-1" dirty="0">
                <a:solidFill>
                  <a:srgbClr val="FF0000"/>
                </a:solidFill>
                <a:latin typeface="Century Gothic"/>
              </a:rPr>
              <a:t> </a:t>
            </a:r>
            <a:r>
              <a:rPr lang="he" sz="3200" b="0" strike="noStrike" cap="small" spc="-1" dirty="0">
                <a:solidFill>
                  <a:srgbClr val="FF0000"/>
                </a:solidFill>
                <a:latin typeface="Century Gothic"/>
              </a:rPr>
              <a:t>אֱלֹהִים</a:t>
            </a:r>
            <a:r>
              <a:rPr lang="en-US" sz="3200" b="0" strike="noStrike" cap="small" spc="-1" dirty="0">
                <a:solidFill>
                  <a:srgbClr val="FF0000"/>
                </a:solidFill>
                <a:latin typeface="Century Gothic"/>
              </a:rPr>
              <a:t> </a:t>
            </a:r>
            <a:r>
              <a:rPr lang="en-US" sz="3200" b="0" strike="noStrike" cap="small" spc="-1" dirty="0">
                <a:solidFill>
                  <a:srgbClr val="FFFFFF"/>
                </a:solidFill>
                <a:latin typeface="Century Gothic"/>
              </a:rPr>
              <a:t> which is also the Title of our GOD as a divine Plural as referred to a single person. </a:t>
            </a:r>
            <a:r>
              <a:rPr lang="en-US" sz="4400" b="0" strike="noStrike" cap="small" spc="-1" dirty="0">
                <a:solidFill>
                  <a:srgbClr val="FFFFFF"/>
                </a:solidFill>
                <a:latin typeface="Century Gothic"/>
              </a:rPr>
              <a:t>(God is one. </a:t>
            </a:r>
            <a:r>
              <a:rPr lang="en-US" sz="4400" b="0" strike="noStrike" cap="small" spc="-1" dirty="0" err="1">
                <a:solidFill>
                  <a:srgbClr val="FFFFFF"/>
                </a:solidFill>
                <a:latin typeface="Century Gothic"/>
              </a:rPr>
              <a:t>Deu</a:t>
            </a:r>
            <a:r>
              <a:rPr lang="en-US" sz="4400" b="0" strike="noStrike" cap="small" spc="-1" dirty="0">
                <a:solidFill>
                  <a:srgbClr val="FFFFFF"/>
                </a:solidFill>
                <a:latin typeface="Century Gothic"/>
              </a:rPr>
              <a:t> 6:4)</a:t>
            </a:r>
            <a:r>
              <a:rPr lang="en-US" sz="3200" b="0" strike="noStrike" cap="small" spc="-1" dirty="0">
                <a:solidFill>
                  <a:srgbClr val="FFFFFF"/>
                </a:solidFill>
                <a:latin typeface="Century Gothic"/>
              </a:rPr>
              <a:t> Psalm 82:6 calls people Gods but they are mortal.</a:t>
            </a:r>
            <a:endParaRPr lang="en-PH" sz="3200" b="0" strike="noStrike" spc="-1" dirty="0">
              <a:latin typeface="Arial"/>
            </a:endParaRPr>
          </a:p>
        </p:txBody>
      </p:sp>
      <p:sp>
        <p:nvSpPr>
          <p:cNvPr id="4" name="TextBox 3">
            <a:extLst>
              <a:ext uri="{FF2B5EF4-FFF2-40B4-BE49-F238E27FC236}">
                <a16:creationId xmlns:a16="http://schemas.microsoft.com/office/drawing/2014/main" id="{209723F7-1A0A-6434-3689-30555B485A0A}"/>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le 1"/>
          <p:cNvSpPr/>
          <p:nvPr/>
        </p:nvSpPr>
        <p:spPr>
          <a:xfrm>
            <a:off x="900000" y="609480"/>
            <a:ext cx="10620000" cy="119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0" strike="noStrike" cap="all" spc="-1">
                <a:solidFill>
                  <a:srgbClr val="FFFFFF"/>
                </a:solidFill>
                <a:latin typeface="Century Gothic"/>
              </a:rPr>
              <a:t>God</a:t>
            </a:r>
            <a:endParaRPr lang="en-PH" sz="4000" b="0" strike="noStrike" spc="-1">
              <a:latin typeface="Arial"/>
            </a:endParaRPr>
          </a:p>
        </p:txBody>
      </p:sp>
      <p:sp>
        <p:nvSpPr>
          <p:cNvPr id="111" name="Content Placeholder 2"/>
          <p:cNvSpPr/>
          <p:nvPr/>
        </p:nvSpPr>
        <p:spPr>
          <a:xfrm>
            <a:off x="720000" y="2340000"/>
            <a:ext cx="10800000" cy="414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marL="285840" indent="-285120">
              <a:lnSpc>
                <a:spcPct val="100000"/>
              </a:lnSpc>
              <a:spcBef>
                <a:spcPts val="400"/>
              </a:spcBef>
              <a:spcAft>
                <a:spcPts val="601"/>
              </a:spcAft>
              <a:buClr>
                <a:srgbClr val="FFFFFF"/>
              </a:buClr>
              <a:buFont typeface="Arial"/>
              <a:buChar char="•"/>
            </a:pPr>
            <a:r>
              <a:rPr lang="en-US" sz="3600" b="0" strike="noStrike" cap="small" spc="-1">
                <a:solidFill>
                  <a:srgbClr val="FFFFFF"/>
                </a:solidFill>
                <a:latin typeface="Century Gothic"/>
              </a:rPr>
              <a:t>Any mighty one is a God, but their power is </a:t>
            </a:r>
            <a:r>
              <a:rPr lang="en-US" sz="3600" b="1" strike="noStrike" cap="small" spc="-1">
                <a:solidFill>
                  <a:srgbClr val="C9211E"/>
                </a:solidFill>
                <a:latin typeface="Century Gothic"/>
              </a:rPr>
              <a:t>not</a:t>
            </a:r>
            <a:r>
              <a:rPr lang="en-US" sz="3600" b="0" strike="noStrike" cap="small" spc="-1">
                <a:solidFill>
                  <a:srgbClr val="FFFFFF"/>
                </a:solidFill>
                <a:latin typeface="Century Gothic"/>
              </a:rPr>
              <a:t> rightfully taken. Only our GOD has rightfully all power. And we lay down our crowns and life's before HIM.</a:t>
            </a:r>
            <a:endParaRPr lang="en-PH" sz="3600" b="0" strike="noStrike" spc="-1">
              <a:latin typeface="Arial"/>
            </a:endParaRPr>
          </a:p>
          <a:p>
            <a:pPr marL="285840" indent="-285120">
              <a:lnSpc>
                <a:spcPct val="100000"/>
              </a:lnSpc>
              <a:spcBef>
                <a:spcPts val="400"/>
              </a:spcBef>
              <a:spcAft>
                <a:spcPts val="601"/>
              </a:spcAft>
              <a:buClr>
                <a:srgbClr val="FFFFFF"/>
              </a:buClr>
              <a:buFont typeface="Arial"/>
              <a:buChar char="•"/>
            </a:pPr>
            <a:r>
              <a:rPr lang="en-PH" sz="3600" b="0" strike="noStrike" cap="small" spc="-1">
                <a:solidFill>
                  <a:srgbClr val="FFFFFF"/>
                </a:solidFill>
                <a:latin typeface="Century Gothic"/>
              </a:rPr>
              <a:t>All power is given unto me in heaven and in earth. Mt 28:18b</a:t>
            </a:r>
            <a:endParaRPr lang="en-PH" sz="3600" b="0" strike="noStrike" spc="-1">
              <a:latin typeface="Arial"/>
            </a:endParaRPr>
          </a:p>
        </p:txBody>
      </p:sp>
      <p:sp>
        <p:nvSpPr>
          <p:cNvPr id="4" name="TextBox 3">
            <a:extLst>
              <a:ext uri="{FF2B5EF4-FFF2-40B4-BE49-F238E27FC236}">
                <a16:creationId xmlns:a16="http://schemas.microsoft.com/office/drawing/2014/main" id="{0A74C498-F973-D551-0FFD-AFF80C7740C0}"/>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p:nvPr/>
        </p:nvSpPr>
        <p:spPr>
          <a:xfrm>
            <a:off x="720000" y="609480"/>
            <a:ext cx="10800000" cy="155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000" b="0" strike="noStrike" cap="all" spc="-1" dirty="0">
                <a:solidFill>
                  <a:srgbClr val="FFFFFF"/>
                </a:solidFill>
                <a:latin typeface="Century Gothic"/>
              </a:rPr>
              <a:t>Beware of other Gods</a:t>
            </a:r>
            <a:endParaRPr lang="en-PH" sz="4000" b="0" strike="noStrike" spc="-1" dirty="0">
              <a:latin typeface="Arial"/>
            </a:endParaRPr>
          </a:p>
        </p:txBody>
      </p:sp>
      <p:sp>
        <p:nvSpPr>
          <p:cNvPr id="113" name="Content Placeholder 2"/>
          <p:cNvSpPr/>
          <p:nvPr/>
        </p:nvSpPr>
        <p:spPr>
          <a:xfrm>
            <a:off x="720000" y="2666880"/>
            <a:ext cx="108000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marL="285840" indent="-285120">
              <a:lnSpc>
                <a:spcPct val="100000"/>
              </a:lnSpc>
              <a:spcBef>
                <a:spcPts val="400"/>
              </a:spcBef>
              <a:spcAft>
                <a:spcPts val="601"/>
              </a:spcAft>
              <a:buClr>
                <a:srgbClr val="FFFFFF"/>
              </a:buClr>
              <a:buFont typeface="Arial"/>
              <a:buChar char="•"/>
            </a:pPr>
            <a:r>
              <a:rPr lang="en-US" sz="3600" b="0" strike="noStrike" cap="small" spc="-1" dirty="0">
                <a:solidFill>
                  <a:srgbClr val="FFFFFF"/>
                </a:solidFill>
                <a:latin typeface="Century Gothic"/>
              </a:rPr>
              <a:t>Therefore let not one rule over you except </a:t>
            </a:r>
            <a:r>
              <a:rPr lang="en-US" sz="3600" b="0" strike="noStrike" cap="small" spc="-1" dirty="0" err="1">
                <a:solidFill>
                  <a:srgbClr val="FFFFFF"/>
                </a:solidFill>
                <a:latin typeface="Century Gothic"/>
              </a:rPr>
              <a:t>Yeshua</a:t>
            </a:r>
            <a:r>
              <a:rPr lang="en-US" sz="3600" b="0" strike="noStrike" cap="small" spc="-1" dirty="0">
                <a:solidFill>
                  <a:srgbClr val="FFFFFF"/>
                </a:solidFill>
                <a:latin typeface="Century Gothic"/>
              </a:rPr>
              <a:t>!</a:t>
            </a:r>
            <a:endParaRPr lang="en-PH" sz="36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3600" b="0" strike="noStrike" cap="small" spc="-1" dirty="0">
                <a:solidFill>
                  <a:srgbClr val="FFFFFF"/>
                </a:solidFill>
                <a:latin typeface="Century Gothic"/>
              </a:rPr>
              <a:t>Like </a:t>
            </a:r>
            <a:r>
              <a:rPr lang="en-US" sz="3600" b="0" strike="noStrike" cap="small" spc="-1" dirty="0" err="1">
                <a:solidFill>
                  <a:srgbClr val="FFFFFF"/>
                </a:solidFill>
                <a:latin typeface="Century Gothic"/>
              </a:rPr>
              <a:t>Mordochai</a:t>
            </a:r>
            <a:r>
              <a:rPr lang="en-US" sz="3600" b="0" strike="noStrike" cap="small" spc="-1" dirty="0">
                <a:solidFill>
                  <a:srgbClr val="FFFFFF"/>
                </a:solidFill>
                <a:latin typeface="Century Gothic"/>
              </a:rPr>
              <a:t> do not bow down to anyone</a:t>
            </a:r>
            <a:endParaRPr lang="en-PH" sz="36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3600" b="0" strike="noStrike" cap="small" spc="-1" dirty="0">
                <a:solidFill>
                  <a:srgbClr val="FFFFFF"/>
                </a:solidFill>
                <a:latin typeface="Century Gothic"/>
              </a:rPr>
              <a:t>Be there, for GOD and HIS KING</a:t>
            </a:r>
            <a:endParaRPr lang="en-PH" sz="3600" b="0" strike="noStrike" spc="-1" dirty="0">
              <a:latin typeface="Arial"/>
            </a:endParaRPr>
          </a:p>
        </p:txBody>
      </p:sp>
      <p:sp>
        <p:nvSpPr>
          <p:cNvPr id="4" name="TextBox 3">
            <a:extLst>
              <a:ext uri="{FF2B5EF4-FFF2-40B4-BE49-F238E27FC236}">
                <a16:creationId xmlns:a16="http://schemas.microsoft.com/office/drawing/2014/main" id="{0B0C4728-78CE-2FDD-5971-20B35E26F4F5}"/>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p:nvPr/>
        </p:nvSpPr>
        <p:spPr>
          <a:xfrm>
            <a:off x="720000" y="609480"/>
            <a:ext cx="10620000" cy="92791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800" b="0" strike="noStrike" cap="all" spc="-1" dirty="0">
                <a:solidFill>
                  <a:srgbClr val="FFFFFF"/>
                </a:solidFill>
                <a:latin typeface="Century Gothic"/>
              </a:rPr>
              <a:t>Your appearance to things</a:t>
            </a:r>
            <a:endParaRPr lang="en-PH" sz="4800" b="0" strike="noStrike" spc="-1" dirty="0">
              <a:latin typeface="Arial"/>
            </a:endParaRPr>
          </a:p>
        </p:txBody>
      </p:sp>
      <p:sp>
        <p:nvSpPr>
          <p:cNvPr id="122"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FFFF"/>
                </a:solidFill>
                <a:latin typeface="Century Gothic"/>
              </a:rPr>
              <a:t>No sign of submission</a:t>
            </a:r>
            <a:endParaRPr lang="en-PH" sz="40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000" b="0" strike="noStrike" cap="small" spc="-1">
                <a:solidFill>
                  <a:srgbClr val="FFFFFF"/>
                </a:solidFill>
                <a:latin typeface="Century Gothic"/>
              </a:rPr>
              <a:t>So servitude</a:t>
            </a:r>
            <a:endParaRPr lang="en-PH" sz="4000" b="0" strike="noStrike" spc="-1">
              <a:latin typeface="Arial"/>
            </a:endParaRPr>
          </a:p>
        </p:txBody>
      </p:sp>
      <p:sp>
        <p:nvSpPr>
          <p:cNvPr id="4" name="TextBox 3">
            <a:extLst>
              <a:ext uri="{FF2B5EF4-FFF2-40B4-BE49-F238E27FC236}">
                <a16:creationId xmlns:a16="http://schemas.microsoft.com/office/drawing/2014/main" id="{EDDFFEAD-330E-2870-351E-948E8822F7D2}"/>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le 1"/>
          <p:cNvSpPr/>
          <p:nvPr/>
        </p:nvSpPr>
        <p:spPr>
          <a:xfrm>
            <a:off x="1141560" y="609480"/>
            <a:ext cx="9905400" cy="101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US" sz="4000" b="0" strike="noStrike" cap="all" spc="-1">
                <a:solidFill>
                  <a:srgbClr val="FFFFFF"/>
                </a:solidFill>
                <a:latin typeface="Century Gothic"/>
              </a:rPr>
              <a:t>People who failed this command</a:t>
            </a:r>
            <a:endParaRPr lang="en-PH" sz="4000" b="0" strike="noStrike" spc="-1">
              <a:latin typeface="Arial"/>
            </a:endParaRPr>
          </a:p>
        </p:txBody>
      </p:sp>
      <p:sp>
        <p:nvSpPr>
          <p:cNvPr id="124" name="Content Placeholder 2"/>
          <p:cNvSpPr/>
          <p:nvPr/>
        </p:nvSpPr>
        <p:spPr>
          <a:xfrm>
            <a:off x="1141560" y="1980000"/>
            <a:ext cx="9905400" cy="3810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285840" indent="-285120">
              <a:lnSpc>
                <a:spcPct val="100000"/>
              </a:lnSpc>
              <a:spcBef>
                <a:spcPts val="400"/>
              </a:spcBef>
              <a:spcAft>
                <a:spcPts val="601"/>
              </a:spcAft>
              <a:buClr>
                <a:srgbClr val="FFFFFF"/>
              </a:buClr>
              <a:buFont typeface="Arial"/>
              <a:buChar char="•"/>
            </a:pPr>
            <a:r>
              <a:rPr lang="en-US" sz="4400" b="0" strike="noStrike" cap="small" spc="-1">
                <a:solidFill>
                  <a:srgbClr val="FFFFFF"/>
                </a:solidFill>
                <a:latin typeface="Century Gothic"/>
              </a:rPr>
              <a:t>All Kings of Israel and </a:t>
            </a:r>
            <a:endParaRPr lang="en-PH" sz="44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400" b="0" strike="noStrike" cap="small" spc="-1">
                <a:solidFill>
                  <a:srgbClr val="FFFFFF"/>
                </a:solidFill>
                <a:latin typeface="Century Gothic"/>
              </a:rPr>
              <a:t>all Kings of Juda except 4 </a:t>
            </a:r>
            <a:endParaRPr lang="en-PH" sz="4400" b="0" strike="noStrike" spc="-1">
              <a:latin typeface="Arial"/>
            </a:endParaRPr>
          </a:p>
          <a:p>
            <a:pPr marL="285840" indent="-285120">
              <a:lnSpc>
                <a:spcPct val="100000"/>
              </a:lnSpc>
              <a:spcBef>
                <a:spcPts val="400"/>
              </a:spcBef>
              <a:spcAft>
                <a:spcPts val="601"/>
              </a:spcAft>
              <a:buClr>
                <a:srgbClr val="FFFFFF"/>
              </a:buClr>
              <a:buFont typeface="Arial"/>
              <a:buChar char="•"/>
            </a:pPr>
            <a:r>
              <a:rPr lang="en-US" sz="4400" b="0" strike="noStrike" cap="small" spc="-1">
                <a:solidFill>
                  <a:srgbClr val="FFFFFF"/>
                </a:solidFill>
                <a:latin typeface="Century Gothic"/>
              </a:rPr>
              <a:t>Shlomo Ben David</a:t>
            </a:r>
            <a:endParaRPr lang="en-PH" sz="4400" b="0" strike="noStrike" spc="-1">
              <a:latin typeface="Arial"/>
            </a:endParaRPr>
          </a:p>
        </p:txBody>
      </p:sp>
      <p:sp>
        <p:nvSpPr>
          <p:cNvPr id="4" name="TextBox 3">
            <a:extLst>
              <a:ext uri="{FF2B5EF4-FFF2-40B4-BE49-F238E27FC236}">
                <a16:creationId xmlns:a16="http://schemas.microsoft.com/office/drawing/2014/main" id="{A7402B87-EC0F-6214-3393-FD20EF4087C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800" b="0" strike="noStrike" cap="all" spc="-1" dirty="0">
                <a:solidFill>
                  <a:srgbClr val="FFFFFF"/>
                </a:solidFill>
                <a:latin typeface="Century Gothic"/>
              </a:rPr>
              <a:t>What can hinder you?</a:t>
            </a:r>
            <a:endParaRPr lang="en-PH" sz="4800" b="0" strike="noStrike" spc="-1" dirty="0">
              <a:latin typeface="Arial"/>
            </a:endParaRPr>
          </a:p>
        </p:txBody>
      </p:sp>
      <p:sp>
        <p:nvSpPr>
          <p:cNvPr id="126" name="Content Placeholder 2"/>
          <p:cNvSpPr/>
          <p:nvPr/>
        </p:nvSpPr>
        <p:spPr>
          <a:xfrm>
            <a:off x="720000" y="2666880"/>
            <a:ext cx="10326960" cy="381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marL="285840" indent="-285120">
              <a:lnSpc>
                <a:spcPct val="100000"/>
              </a:lnSpc>
              <a:spcBef>
                <a:spcPts val="400"/>
              </a:spcBef>
              <a:spcAft>
                <a:spcPts val="601"/>
              </a:spcAft>
              <a:buClr>
                <a:srgbClr val="FFFFFF"/>
              </a:buClr>
              <a:buFont typeface="Arial"/>
              <a:buChar char="•"/>
            </a:pPr>
            <a:r>
              <a:rPr lang="en-US" sz="4800" b="0" strike="noStrike" cap="small" spc="-1" dirty="0">
                <a:solidFill>
                  <a:srgbClr val="FFFFFF"/>
                </a:solidFill>
                <a:latin typeface="Century Gothic"/>
              </a:rPr>
              <a:t>Earthly wisdom</a:t>
            </a:r>
            <a:endParaRPr lang="en-PH" sz="48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4800" b="0" strike="noStrike" cap="small" spc="-1" dirty="0">
                <a:solidFill>
                  <a:srgbClr val="FFFFFF"/>
                </a:solidFill>
                <a:latin typeface="Century Gothic"/>
              </a:rPr>
              <a:t>Girls and their religion</a:t>
            </a:r>
            <a:endParaRPr lang="en-PH" sz="48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4800" b="0" strike="noStrike" cap="small" spc="-1" dirty="0">
                <a:solidFill>
                  <a:srgbClr val="FFFFFF"/>
                </a:solidFill>
                <a:latin typeface="Century Gothic"/>
              </a:rPr>
              <a:t>Business</a:t>
            </a:r>
            <a:endParaRPr lang="en-PH" sz="48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4800" b="0" strike="noStrike" cap="small" spc="-1" dirty="0">
                <a:solidFill>
                  <a:srgbClr val="FFFFFF"/>
                </a:solidFill>
                <a:latin typeface="Century Gothic"/>
              </a:rPr>
              <a:t>No connection with GOD</a:t>
            </a:r>
            <a:endParaRPr lang="en-PH" sz="4800" b="0" strike="noStrike" spc="-1" dirty="0">
              <a:latin typeface="Arial"/>
            </a:endParaRPr>
          </a:p>
        </p:txBody>
      </p:sp>
      <p:sp>
        <p:nvSpPr>
          <p:cNvPr id="4" name="TextBox 3">
            <a:extLst>
              <a:ext uri="{FF2B5EF4-FFF2-40B4-BE49-F238E27FC236}">
                <a16:creationId xmlns:a16="http://schemas.microsoft.com/office/drawing/2014/main" id="{95D0F0E6-01C2-4498-899F-F9EACBC79024}"/>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Picture 126"/>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86DA4E7F-EC4A-FCB9-69A3-E9E167EB37C9}"/>
              </a:ext>
            </a:extLst>
          </p:cNvPr>
          <p:cNvSpPr txBox="1"/>
          <p:nvPr/>
        </p:nvSpPr>
        <p:spPr>
          <a:xfrm>
            <a:off x="502418" y="-351693"/>
            <a:ext cx="1336431" cy="3939540"/>
          </a:xfrm>
          <a:prstGeom prst="rect">
            <a:avLst/>
          </a:prstGeom>
          <a:noFill/>
        </p:spPr>
        <p:txBody>
          <a:bodyPr wrap="square" rtlCol="0">
            <a:spAutoFit/>
          </a:bodyPr>
          <a:lstStyle/>
          <a:p>
            <a:r>
              <a:rPr lang="en-US" sz="25000" b="1" dirty="0">
                <a:solidFill>
                  <a:schemeClr val="bg1"/>
                </a:solidFill>
              </a:rPr>
              <a:t>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3</a:t>
            </a:r>
            <a:r>
              <a:rPr lang="en-US" sz="3200" b="0" strike="noStrike" cap="all" spc="-1" baseline="30000">
                <a:solidFill>
                  <a:srgbClr val="FFFFFF"/>
                </a:solidFill>
                <a:latin typeface="Century Gothic"/>
              </a:rPr>
              <a:t>rd</a:t>
            </a:r>
            <a:r>
              <a:rPr lang="en-US" sz="3200" b="0" strike="noStrike" cap="all" spc="-1">
                <a:solidFill>
                  <a:srgbClr val="FFFFFF"/>
                </a:solidFill>
                <a:latin typeface="Century Gothic"/>
              </a:rPr>
              <a:t> Commandment</a:t>
            </a:r>
            <a:endParaRPr lang="en-PH" sz="3200" b="0" strike="noStrike" spc="-1">
              <a:latin typeface="Arial"/>
            </a:endParaRPr>
          </a:p>
        </p:txBody>
      </p:sp>
      <p:sp>
        <p:nvSpPr>
          <p:cNvPr id="129"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
        <p:nvSpPr>
          <p:cNvPr id="130" name="Rectangle 3"/>
          <p:cNvSpPr/>
          <p:nvPr/>
        </p:nvSpPr>
        <p:spPr>
          <a:xfrm>
            <a:off x="6840" y="0"/>
            <a:ext cx="12191400" cy="6857280"/>
          </a:xfrm>
          <a:prstGeom prst="rect">
            <a:avLst/>
          </a:prstGeom>
          <a:gradFill rotWithShape="0">
            <a:gsLst>
              <a:gs pos="27000">
                <a:srgbClr val="171717"/>
              </a:gs>
              <a:gs pos="100000">
                <a:srgbClr val="171717"/>
              </a:gs>
            </a:gsLst>
            <a:lin ang="13500000"/>
          </a:gradFill>
          <a:ln cap="rnd">
            <a:solidFill>
              <a:srgbClr val="525252"/>
            </a:solidFill>
            <a:round/>
          </a:ln>
        </p:spPr>
        <p:style>
          <a:lnRef idx="2">
            <a:schemeClr val="accent1">
              <a:shade val="50000"/>
            </a:schemeClr>
          </a:lnRef>
          <a:fillRef idx="1">
            <a:schemeClr val="accent1"/>
          </a:fillRef>
          <a:effectRef idx="0">
            <a:schemeClr val="accent1"/>
          </a:effectRef>
          <a:fontRef idx="minor"/>
        </p:style>
      </p:sp>
      <p:sp>
        <p:nvSpPr>
          <p:cNvPr id="131" name="Rounded Rectangle 5"/>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132" name="Rectangle 4"/>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3</a:t>
            </a:r>
            <a:r>
              <a:rPr lang="en-US" sz="7200" b="1" strike="noStrike" spc="-1" baseline="30000">
                <a:solidFill>
                  <a:srgbClr val="FFFFFF"/>
                </a:solidFill>
                <a:latin typeface="Century Gothic"/>
                <a:ea typeface="DejaVu Sans"/>
              </a:rPr>
              <a:t>rd</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Exodus 20:7</a:t>
            </a:r>
            <a:endParaRPr lang="en-PH" sz="3200" b="0" strike="noStrike" spc="-1">
              <a:latin typeface="Arial"/>
            </a:endParaRPr>
          </a:p>
        </p:txBody>
      </p:sp>
      <p:sp>
        <p:nvSpPr>
          <p:cNvPr id="134"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8000"/>
          </a:bodyPr>
          <a:lstStyle/>
          <a:p>
            <a:pPr>
              <a:lnSpc>
                <a:spcPct val="100000"/>
              </a:lnSpc>
              <a:spcBef>
                <a:spcPts val="879"/>
              </a:spcBef>
              <a:spcAft>
                <a:spcPts val="601"/>
              </a:spcAft>
              <a:tabLst>
                <a:tab pos="0" algn="l"/>
              </a:tabLst>
            </a:pPr>
            <a:r>
              <a:rPr lang="en-PH" sz="4400" b="0" strike="noStrike" cap="small" spc="-1">
                <a:solidFill>
                  <a:srgbClr val="FFFFFF"/>
                </a:solidFill>
                <a:latin typeface="Century Gothic"/>
              </a:rPr>
              <a:t>Thou shalt not take the name of YEHOVA your God in vain; </a:t>
            </a:r>
            <a:endParaRPr lang="en-PH" sz="4400" b="0" strike="noStrike" spc="-1">
              <a:latin typeface="Arial"/>
            </a:endParaRPr>
          </a:p>
          <a:p>
            <a:pPr>
              <a:lnSpc>
                <a:spcPct val="100000"/>
              </a:lnSpc>
              <a:spcBef>
                <a:spcPts val="879"/>
              </a:spcBef>
              <a:spcAft>
                <a:spcPts val="601"/>
              </a:spcAft>
              <a:tabLst>
                <a:tab pos="0" algn="l"/>
              </a:tabLst>
            </a:pPr>
            <a:r>
              <a:rPr lang="en-PH" sz="4400" b="0" strike="noStrike" cap="small" spc="-1">
                <a:solidFill>
                  <a:srgbClr val="FFFFFF"/>
                </a:solidFill>
                <a:latin typeface="Century Gothic"/>
              </a:rPr>
              <a:t>for YEHOVA will </a:t>
            </a:r>
            <a:r>
              <a:rPr lang="en-PH" sz="4400" b="0" strike="noStrike" cap="small" spc="-1">
                <a:solidFill>
                  <a:srgbClr val="FF0000"/>
                </a:solidFill>
                <a:latin typeface="Century Gothic"/>
              </a:rPr>
              <a:t>not</a:t>
            </a:r>
            <a:r>
              <a:rPr lang="en-PH" sz="4400" b="0" strike="noStrike" cap="small" spc="-1">
                <a:solidFill>
                  <a:srgbClr val="FFFFFF"/>
                </a:solidFill>
                <a:latin typeface="Century Gothic"/>
              </a:rPr>
              <a:t> hold him </a:t>
            </a:r>
            <a:r>
              <a:rPr lang="en-PH" sz="4400" b="0" strike="noStrike" cap="small" spc="-1">
                <a:solidFill>
                  <a:srgbClr val="FF0000"/>
                </a:solidFill>
                <a:latin typeface="Century Gothic"/>
              </a:rPr>
              <a:t>guiltless</a:t>
            </a:r>
            <a:r>
              <a:rPr lang="en-PH" sz="4400" b="0" strike="noStrike" cap="small" spc="-1">
                <a:solidFill>
                  <a:srgbClr val="FFFFFF"/>
                </a:solidFill>
                <a:latin typeface="Century Gothic"/>
              </a:rPr>
              <a:t> that takes his name in vain.</a:t>
            </a:r>
            <a:endParaRPr lang="en-PH" sz="4400" b="0" strike="noStrike" spc="-1">
              <a:latin typeface="Arial"/>
            </a:endParaRPr>
          </a:p>
          <a:p>
            <a:pPr>
              <a:lnSpc>
                <a:spcPct val="100000"/>
              </a:lnSpc>
              <a:spcBef>
                <a:spcPts val="400"/>
              </a:spcBef>
              <a:spcAft>
                <a:spcPts val="601"/>
              </a:spcAft>
              <a:tabLst>
                <a:tab pos="0" algn="l"/>
              </a:tabLst>
            </a:pPr>
            <a:endParaRPr lang="en-PH" sz="4400" b="0" strike="noStrike" spc="-1">
              <a:latin typeface="Arial"/>
            </a:endParaRPr>
          </a:p>
        </p:txBody>
      </p:sp>
      <p:sp>
        <p:nvSpPr>
          <p:cNvPr id="4" name="TextBox 3">
            <a:extLst>
              <a:ext uri="{FF2B5EF4-FFF2-40B4-BE49-F238E27FC236}">
                <a16:creationId xmlns:a16="http://schemas.microsoft.com/office/drawing/2014/main" id="{88C022B1-504C-EDDE-EE5F-DB9EF8A9D06E}"/>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BEF5-4271-492C-AB25-C553EC54C8E5}"/>
              </a:ext>
            </a:extLst>
          </p:cNvPr>
          <p:cNvSpPr>
            <a:spLocks noGrp="1"/>
          </p:cNvSpPr>
          <p:nvPr>
            <p:ph type="title"/>
          </p:nvPr>
        </p:nvSpPr>
        <p:spPr/>
        <p:txBody>
          <a:bodyPr/>
          <a:lstStyle/>
          <a:p>
            <a:pPr algn="ctr"/>
            <a:r>
              <a:rPr lang="en-US" sz="8000" b="1" spc="50" dirty="0">
                <a:ln w="9525" cmpd="sng">
                  <a:solidFill>
                    <a:schemeClr val="accent1"/>
                  </a:solidFill>
                  <a:prstDash val="solid"/>
                </a:ln>
                <a:solidFill>
                  <a:srgbClr val="70AD47">
                    <a:tint val="1000"/>
                  </a:srgbClr>
                </a:solidFill>
                <a:effectLst>
                  <a:glow rad="38100">
                    <a:schemeClr val="accent1">
                      <a:alpha val="40000"/>
                    </a:schemeClr>
                  </a:glow>
                </a:effectLst>
              </a:rPr>
              <a:t>3</a:t>
            </a:r>
            <a:r>
              <a:rPr lang="en-US" sz="2400" b="1" spc="-300" dirty="0">
                <a:ln w="9525" cmpd="sng">
                  <a:solidFill>
                    <a:schemeClr val="accent1"/>
                  </a:solidFill>
                  <a:prstDash val="solid"/>
                </a:ln>
                <a:solidFill>
                  <a:srgbClr val="70AD47">
                    <a:tint val="1000"/>
                  </a:srgbClr>
                </a:solidFill>
                <a:effectLst>
                  <a:glow rad="38100">
                    <a:schemeClr val="accent1">
                      <a:alpha val="40000"/>
                    </a:schemeClr>
                  </a:glow>
                </a:effectLst>
              </a:rPr>
              <a:t>rd</a:t>
            </a:r>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 commandment</a:t>
            </a:r>
          </a:p>
        </p:txBody>
      </p:sp>
      <p:sp>
        <p:nvSpPr>
          <p:cNvPr id="3" name="Subtitle 2">
            <a:extLst>
              <a:ext uri="{FF2B5EF4-FFF2-40B4-BE49-F238E27FC236}">
                <a16:creationId xmlns:a16="http://schemas.microsoft.com/office/drawing/2014/main" id="{DD6C7531-E7C3-4430-99E1-6250EF9D30E7}"/>
              </a:ext>
            </a:extLst>
          </p:cNvPr>
          <p:cNvSpPr>
            <a:spLocks noGrp="1"/>
          </p:cNvSpPr>
          <p:nvPr>
            <p:ph type="subTitle"/>
          </p:nvPr>
        </p:nvSpPr>
        <p:spPr>
          <a:xfrm>
            <a:off x="203200" y="1547446"/>
            <a:ext cx="11762154" cy="4939322"/>
          </a:xfrm>
        </p:spPr>
        <p:txBody>
          <a:bodyPr/>
          <a:lstStyle/>
          <a:p>
            <a:pPr algn="ctr"/>
            <a:r>
              <a:rPr lang="en-US" sz="6000" b="0" i="0" dirty="0">
                <a:solidFill>
                  <a:srgbClr val="FFFFFF"/>
                </a:solidFill>
                <a:effectLst/>
                <a:latin typeface="Tahoma" panose="020B0604030504040204" pitchFamily="34" charset="0"/>
              </a:rPr>
              <a:t>“Indi </a:t>
            </a:r>
            <a:r>
              <a:rPr lang="en-US" sz="6000" b="0" i="0" dirty="0" err="1">
                <a:solidFill>
                  <a:srgbClr val="FFFFFF"/>
                </a:solidFill>
                <a:effectLst/>
                <a:latin typeface="Tahoma" panose="020B0604030504040204" pitchFamily="34" charset="0"/>
              </a:rPr>
              <a:t>ninyo</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paggamita</a:t>
            </a:r>
            <a:r>
              <a:rPr lang="en-US" sz="6000" b="0" i="0" dirty="0">
                <a:solidFill>
                  <a:srgbClr val="FFFFFF"/>
                </a:solidFill>
                <a:effectLst/>
                <a:latin typeface="Tahoma" panose="020B0604030504040204" pitchFamily="34" charset="0"/>
              </a:rPr>
              <a:t> ang </a:t>
            </a:r>
            <a:r>
              <a:rPr lang="en-US" sz="6000" b="0" i="0" dirty="0" err="1">
                <a:solidFill>
                  <a:srgbClr val="FFFFFF"/>
                </a:solidFill>
                <a:effectLst/>
                <a:latin typeface="Tahoma" panose="020B0604030504040204" pitchFamily="34" charset="0"/>
              </a:rPr>
              <a:t>akon</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ngalan</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sa</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wala</a:t>
            </a:r>
            <a:r>
              <a:rPr lang="en-US" sz="6000" b="0" i="0" dirty="0">
                <a:solidFill>
                  <a:srgbClr val="FFFFFF"/>
                </a:solidFill>
                <a:effectLst/>
                <a:latin typeface="Tahoma" panose="020B0604030504040204" pitchFamily="34" charset="0"/>
              </a:rPr>
              <a:t> sing </a:t>
            </a:r>
            <a:r>
              <a:rPr lang="en-US" sz="6000" b="0" i="0" dirty="0" err="1">
                <a:solidFill>
                  <a:srgbClr val="FFFFFF"/>
                </a:solidFill>
                <a:effectLst/>
                <a:latin typeface="Tahoma" panose="020B0604030504040204" pitchFamily="34" charset="0"/>
              </a:rPr>
              <a:t>pulos</a:t>
            </a:r>
            <a:r>
              <a:rPr lang="en-US" sz="6000" b="0" i="0" dirty="0">
                <a:solidFill>
                  <a:srgbClr val="FFFFFF"/>
                </a:solidFill>
                <a:effectLst/>
                <a:latin typeface="Tahoma" panose="020B0604030504040204" pitchFamily="34" charset="0"/>
              </a:rPr>
              <a:t> kay </a:t>
            </a:r>
            <a:r>
              <a:rPr lang="en-US" sz="6000" b="0" i="0" dirty="0" err="1">
                <a:solidFill>
                  <a:srgbClr val="FFFFFF"/>
                </a:solidFill>
                <a:effectLst/>
                <a:latin typeface="Tahoma" panose="020B0604030504040204" pitchFamily="34" charset="0"/>
              </a:rPr>
              <a:t>ako</a:t>
            </a:r>
            <a:r>
              <a:rPr lang="en-US" sz="6000" b="0" i="0" dirty="0">
                <a:solidFill>
                  <a:srgbClr val="FFFFFF"/>
                </a:solidFill>
                <a:effectLst/>
                <a:latin typeface="Tahoma" panose="020B0604030504040204" pitchFamily="34" charset="0"/>
              </a:rPr>
              <a:t>, ang </a:t>
            </a:r>
            <a:r>
              <a:rPr lang="en-US" sz="6000" b="0" i="0" dirty="0" err="1">
                <a:solidFill>
                  <a:srgbClr val="FFFFFF"/>
                </a:solidFill>
                <a:effectLst/>
                <a:latin typeface="Tahoma" panose="020B0604030504040204" pitchFamily="34" charset="0"/>
              </a:rPr>
              <a:t>Ginoo</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nga</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inyo</a:t>
            </a:r>
            <a:r>
              <a:rPr lang="en-US" sz="6000" b="0" i="0" dirty="0">
                <a:solidFill>
                  <a:srgbClr val="FFFFFF"/>
                </a:solidFill>
                <a:effectLst/>
                <a:latin typeface="Tahoma" panose="020B0604030504040204" pitchFamily="34" charset="0"/>
              </a:rPr>
              <a:t> Dios, </a:t>
            </a:r>
            <a:r>
              <a:rPr lang="en-US" sz="6000" b="0" i="0" dirty="0" err="1">
                <a:solidFill>
                  <a:srgbClr val="FFFFFF"/>
                </a:solidFill>
                <a:effectLst/>
                <a:latin typeface="Tahoma" panose="020B0604030504040204" pitchFamily="34" charset="0"/>
              </a:rPr>
              <a:t>magasilot</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sa</a:t>
            </a:r>
            <a:r>
              <a:rPr lang="en-US" sz="6000" b="0" i="0" dirty="0">
                <a:solidFill>
                  <a:srgbClr val="FFFFFF"/>
                </a:solidFill>
                <a:effectLst/>
                <a:latin typeface="Tahoma" panose="020B0604030504040204" pitchFamily="34" charset="0"/>
              </a:rPr>
              <a:t> kay </a:t>
            </a:r>
            <a:r>
              <a:rPr lang="en-US" sz="6000" b="0" i="0" dirty="0" err="1">
                <a:solidFill>
                  <a:srgbClr val="FFFFFF"/>
                </a:solidFill>
                <a:effectLst/>
                <a:latin typeface="Tahoma" panose="020B0604030504040204" pitchFamily="34" charset="0"/>
              </a:rPr>
              <a:t>bisan</a:t>
            </a:r>
            <a:r>
              <a:rPr lang="en-US" sz="6000" b="0" i="0" dirty="0">
                <a:solidFill>
                  <a:srgbClr val="FFFFFF"/>
                </a:solidFill>
                <a:effectLst/>
                <a:latin typeface="Tahoma" panose="020B0604030504040204" pitchFamily="34" charset="0"/>
              </a:rPr>
              <a:t> sin-o </a:t>
            </a:r>
            <a:r>
              <a:rPr lang="en-US" sz="6000" b="0" i="0" dirty="0" err="1">
                <a:solidFill>
                  <a:srgbClr val="FFFFFF"/>
                </a:solidFill>
                <a:effectLst/>
                <a:latin typeface="Tahoma" panose="020B0604030504040204" pitchFamily="34" charset="0"/>
              </a:rPr>
              <a:t>nga</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maggamit</a:t>
            </a:r>
            <a:r>
              <a:rPr lang="en-US" sz="6000" b="0" i="0" dirty="0">
                <a:solidFill>
                  <a:srgbClr val="FFFFFF"/>
                </a:solidFill>
                <a:effectLst/>
                <a:latin typeface="Tahoma" panose="020B0604030504040204" pitchFamily="34" charset="0"/>
              </a:rPr>
              <a:t> sang </a:t>
            </a:r>
            <a:r>
              <a:rPr lang="en-US" sz="6000" b="0" i="0" dirty="0" err="1">
                <a:solidFill>
                  <a:srgbClr val="FFFFFF"/>
                </a:solidFill>
                <a:effectLst/>
                <a:latin typeface="Tahoma" panose="020B0604030504040204" pitchFamily="34" charset="0"/>
              </a:rPr>
              <a:t>akon</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ngalan</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sa</a:t>
            </a:r>
            <a:r>
              <a:rPr lang="en-US" sz="6000" b="0" i="0" dirty="0">
                <a:solidFill>
                  <a:srgbClr val="FFFFFF"/>
                </a:solidFill>
                <a:effectLst/>
                <a:latin typeface="Tahoma" panose="020B0604030504040204" pitchFamily="34" charset="0"/>
              </a:rPr>
              <a:t> </a:t>
            </a:r>
            <a:r>
              <a:rPr lang="en-US" sz="6000" b="0" i="0" dirty="0" err="1">
                <a:solidFill>
                  <a:srgbClr val="FFFFFF"/>
                </a:solidFill>
                <a:effectLst/>
                <a:latin typeface="Tahoma" panose="020B0604030504040204" pitchFamily="34" charset="0"/>
              </a:rPr>
              <a:t>wala</a:t>
            </a:r>
            <a:r>
              <a:rPr lang="en-US" sz="6000" b="0" i="0" dirty="0">
                <a:solidFill>
                  <a:srgbClr val="FFFFFF"/>
                </a:solidFill>
                <a:effectLst/>
                <a:latin typeface="Tahoma" panose="020B0604030504040204" pitchFamily="34" charset="0"/>
              </a:rPr>
              <a:t> sing </a:t>
            </a:r>
            <a:r>
              <a:rPr lang="en-US" sz="6000" b="0" i="0" dirty="0" err="1">
                <a:solidFill>
                  <a:srgbClr val="FFFFFF"/>
                </a:solidFill>
                <a:effectLst/>
                <a:latin typeface="Tahoma" panose="020B0604030504040204" pitchFamily="34" charset="0"/>
              </a:rPr>
              <a:t>pulos</a:t>
            </a:r>
            <a:r>
              <a:rPr lang="en-US" sz="6000" b="0" i="0" dirty="0">
                <a:solidFill>
                  <a:srgbClr val="FFFFFF"/>
                </a:solidFill>
                <a:effectLst/>
                <a:latin typeface="Tahoma" panose="020B0604030504040204" pitchFamily="34" charset="0"/>
              </a:rPr>
              <a:t>.”</a:t>
            </a:r>
            <a:endParaRPr lang="en-US" sz="6000" dirty="0"/>
          </a:p>
        </p:txBody>
      </p:sp>
      <p:sp>
        <p:nvSpPr>
          <p:cNvPr id="4" name="TextBox 3">
            <a:extLst>
              <a:ext uri="{FF2B5EF4-FFF2-40B4-BE49-F238E27FC236}">
                <a16:creationId xmlns:a16="http://schemas.microsoft.com/office/drawing/2014/main" id="{C97795CD-D88E-60E0-700B-7D92D87C8CDC}"/>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58854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1"/>
          <p:cNvSpPr/>
          <p:nvPr/>
        </p:nvSpPr>
        <p:spPr>
          <a:xfrm>
            <a:off x="720000" y="609480"/>
            <a:ext cx="10800000" cy="101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6000" b="0" strike="noStrike" cap="all" spc="-1" dirty="0">
                <a:solidFill>
                  <a:srgbClr val="FFFFFF"/>
                </a:solidFill>
                <a:latin typeface="Century Gothic"/>
              </a:rPr>
              <a:t>Exodus 20:24b</a:t>
            </a:r>
            <a:endParaRPr lang="en-PH" sz="6000" b="0" strike="noStrike" spc="-1" dirty="0">
              <a:latin typeface="Arial"/>
            </a:endParaRPr>
          </a:p>
        </p:txBody>
      </p:sp>
      <p:sp>
        <p:nvSpPr>
          <p:cNvPr id="136" name="Content Placeholder 2"/>
          <p:cNvSpPr/>
          <p:nvPr/>
        </p:nvSpPr>
        <p:spPr>
          <a:xfrm>
            <a:off x="720000" y="2666880"/>
            <a:ext cx="108000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400"/>
              </a:spcBef>
              <a:spcAft>
                <a:spcPts val="601"/>
              </a:spcAft>
              <a:tabLst>
                <a:tab pos="0" algn="l"/>
              </a:tabLst>
            </a:pPr>
            <a:r>
              <a:rPr lang="en-PH" sz="4800" b="0" strike="noStrike" cap="small" spc="-1">
                <a:solidFill>
                  <a:srgbClr val="FFFFFF"/>
                </a:solidFill>
                <a:latin typeface="Century Gothic"/>
              </a:rPr>
              <a:t>In all places </a:t>
            </a:r>
            <a:endParaRPr lang="en-PH" sz="4800" b="0" strike="noStrike" spc="-1">
              <a:latin typeface="Arial"/>
            </a:endParaRPr>
          </a:p>
          <a:p>
            <a:pPr>
              <a:lnSpc>
                <a:spcPct val="100000"/>
              </a:lnSpc>
              <a:spcBef>
                <a:spcPts val="400"/>
              </a:spcBef>
              <a:spcAft>
                <a:spcPts val="601"/>
              </a:spcAft>
              <a:tabLst>
                <a:tab pos="0" algn="l"/>
              </a:tabLst>
            </a:pPr>
            <a:r>
              <a:rPr lang="en-PH" sz="4800" b="0" strike="noStrike" cap="small" spc="-1">
                <a:solidFill>
                  <a:srgbClr val="FFFFFF"/>
                </a:solidFill>
                <a:latin typeface="Century Gothic"/>
              </a:rPr>
              <a:t>where I record my name </a:t>
            </a:r>
            <a:endParaRPr lang="en-PH" sz="4800" b="0" strike="noStrike" spc="-1">
              <a:latin typeface="Arial"/>
            </a:endParaRPr>
          </a:p>
          <a:p>
            <a:pPr>
              <a:lnSpc>
                <a:spcPct val="100000"/>
              </a:lnSpc>
              <a:spcBef>
                <a:spcPts val="400"/>
              </a:spcBef>
              <a:spcAft>
                <a:spcPts val="601"/>
              </a:spcAft>
              <a:tabLst>
                <a:tab pos="0" algn="l"/>
              </a:tabLst>
            </a:pPr>
            <a:r>
              <a:rPr lang="en-PH" sz="4800" b="0" strike="noStrike" cap="small" spc="-1">
                <a:solidFill>
                  <a:srgbClr val="FFFFFF"/>
                </a:solidFill>
                <a:latin typeface="Century Gothic"/>
              </a:rPr>
              <a:t>I will come unto you, </a:t>
            </a:r>
            <a:endParaRPr lang="en-PH" sz="4800" b="0" strike="noStrike" spc="-1">
              <a:latin typeface="Arial"/>
            </a:endParaRPr>
          </a:p>
          <a:p>
            <a:pPr>
              <a:lnSpc>
                <a:spcPct val="100000"/>
              </a:lnSpc>
              <a:spcBef>
                <a:spcPts val="400"/>
              </a:spcBef>
              <a:spcAft>
                <a:spcPts val="601"/>
              </a:spcAft>
              <a:tabLst>
                <a:tab pos="0" algn="l"/>
              </a:tabLst>
            </a:pPr>
            <a:r>
              <a:rPr lang="en-PH" sz="4800" b="0" strike="noStrike" cap="small" spc="-1">
                <a:solidFill>
                  <a:srgbClr val="FFFFFF"/>
                </a:solidFill>
                <a:latin typeface="Century Gothic"/>
              </a:rPr>
              <a:t>and I will bless you.</a:t>
            </a:r>
            <a:endParaRPr lang="en-PH" sz="4800" b="0" strike="noStrike" spc="-1">
              <a:latin typeface="Arial"/>
            </a:endParaRPr>
          </a:p>
          <a:p>
            <a:pPr>
              <a:lnSpc>
                <a:spcPct val="100000"/>
              </a:lnSpc>
              <a:spcBef>
                <a:spcPts val="400"/>
              </a:spcBef>
              <a:spcAft>
                <a:spcPts val="601"/>
              </a:spcAft>
              <a:tabLst>
                <a:tab pos="0" algn="l"/>
              </a:tabLst>
            </a:pPr>
            <a:endParaRPr lang="en-PH" sz="4800" b="0" strike="noStrike" spc="-1">
              <a:latin typeface="Arial"/>
            </a:endParaRPr>
          </a:p>
        </p:txBody>
      </p:sp>
      <p:sp>
        <p:nvSpPr>
          <p:cNvPr id="4" name="TextBox 3">
            <a:extLst>
              <a:ext uri="{FF2B5EF4-FFF2-40B4-BE49-F238E27FC236}">
                <a16:creationId xmlns:a16="http://schemas.microsoft.com/office/drawing/2014/main" id="{47219373-9210-8D37-3DBB-989006DA9D3A}"/>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DAB098C-AB40-4EB7-962E-07E967DFE1E2}"/>
              </a:ext>
            </a:extLst>
          </p:cNvPr>
          <p:cNvSpPr>
            <a:spLocks noGrp="1"/>
          </p:cNvSpPr>
          <p:nvPr>
            <p:ph type="subTitle"/>
          </p:nvPr>
        </p:nvSpPr>
        <p:spPr>
          <a:xfrm>
            <a:off x="305040" y="188877"/>
            <a:ext cx="11581920" cy="6480246"/>
          </a:xfrm>
        </p:spPr>
        <p:txBody>
          <a:bodyPr/>
          <a:lstStyle/>
          <a:p>
            <a:pPr marL="0" indent="0" algn="ctr">
              <a:buNone/>
            </a:pP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Himuon</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ninyo</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ini</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sa</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b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b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lugar</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nga</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akon</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ginpili</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nga</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pagasimbahon</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ako</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kag</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didto</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kadtuan</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ko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kamo</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kag</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 </a:t>
            </a:r>
            <a:r>
              <a:rPr lang="en-US" sz="7200" b="1" i="0" dirty="0" err="1">
                <a:ln w="6600">
                  <a:solidFill>
                    <a:schemeClr val="accent2"/>
                  </a:solidFill>
                  <a:prstDash val="solid"/>
                </a:ln>
                <a:solidFill>
                  <a:srgbClr val="FFFFFF"/>
                </a:solidFill>
                <a:effectLst>
                  <a:outerShdw dist="38100" dir="2700000" algn="tl" rotWithShape="0">
                    <a:schemeClr val="accent2"/>
                  </a:outerShdw>
                </a:effectLst>
                <a:latin typeface="ArialMT"/>
              </a:rPr>
              <a:t>bendisyunan</a:t>
            </a:r>
            <a:r>
              <a:rPr lang="en-US" sz="7200" b="1" i="0" dirty="0">
                <a:ln w="6600">
                  <a:solidFill>
                    <a:schemeClr val="accent2"/>
                  </a:solidFill>
                  <a:prstDash val="solid"/>
                </a:ln>
                <a:solidFill>
                  <a:srgbClr val="FFFFFF"/>
                </a:solidFill>
                <a:effectLst>
                  <a:outerShdw dist="38100" dir="2700000" algn="tl" rotWithShape="0">
                    <a:schemeClr val="accent2"/>
                  </a:outerShdw>
                </a:effectLst>
                <a:latin typeface="ArialMT"/>
              </a:rPr>
              <a:t>.</a:t>
            </a:r>
            <a:endParaRPr lang="en-US" sz="7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TextBox 3">
            <a:extLst>
              <a:ext uri="{FF2B5EF4-FFF2-40B4-BE49-F238E27FC236}">
                <a16:creationId xmlns:a16="http://schemas.microsoft.com/office/drawing/2014/main" id="{BB9AC0BC-42C2-7236-6E7A-6BACF59E3D15}"/>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1108549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Picture 2"/>
          <p:cNvPicPr/>
          <p:nvPr/>
        </p:nvPicPr>
        <p:blipFill>
          <a:blip r:embed="rId3"/>
          <a:stretch/>
        </p:blipFill>
        <p:spPr>
          <a:xfrm>
            <a:off x="9720" y="0"/>
            <a:ext cx="12171600" cy="6857280"/>
          </a:xfrm>
          <a:prstGeom prst="rect">
            <a:avLst/>
          </a:prstGeom>
          <a:ln w="0">
            <a:noFill/>
          </a:ln>
        </p:spPr>
      </p:pic>
      <p:sp>
        <p:nvSpPr>
          <p:cNvPr id="138" name="Rectangle 11"/>
          <p:cNvSpPr/>
          <p:nvPr/>
        </p:nvSpPr>
        <p:spPr>
          <a:xfrm>
            <a:off x="608400" y="401760"/>
            <a:ext cx="10974240" cy="4965480"/>
          </a:xfrm>
          <a:prstGeom prst="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p:style>
      </p:sp>
      <p:pic>
        <p:nvPicPr>
          <p:cNvPr id="139" name="Content Placeholder 10"/>
          <p:cNvPicPr/>
          <p:nvPr/>
        </p:nvPicPr>
        <p:blipFill>
          <a:blip r:embed="rId4"/>
          <a:stretch/>
        </p:blipFill>
        <p:spPr>
          <a:xfrm>
            <a:off x="608400" y="401760"/>
            <a:ext cx="10974240" cy="6455520"/>
          </a:xfrm>
          <a:prstGeom prst="rect">
            <a:avLst/>
          </a:prstGeom>
          <a:ln w="0">
            <a:noFill/>
          </a:ln>
        </p:spPr>
      </p:pic>
      <p:sp>
        <p:nvSpPr>
          <p:cNvPr id="140" name="Right Triangle 5"/>
          <p:cNvSpPr/>
          <p:nvPr/>
        </p:nvSpPr>
        <p:spPr>
          <a:xfrm rot="5400000">
            <a:off x="609120" y="401040"/>
            <a:ext cx="1709640" cy="1709640"/>
          </a:xfrm>
          <a:prstGeom prst="rtTriangle">
            <a:avLst/>
          </a:prstGeom>
          <a:solidFill>
            <a:srgbClr val="6F6F6F"/>
          </a:solidFill>
          <a:ln cap="rnd">
            <a:solidFill>
              <a:srgbClr val="525252"/>
            </a:solidFill>
            <a:round/>
          </a:ln>
        </p:spPr>
        <p:style>
          <a:lnRef idx="2">
            <a:schemeClr val="accent1">
              <a:shade val="50000"/>
            </a:schemeClr>
          </a:lnRef>
          <a:fillRef idx="1">
            <a:schemeClr val="accent1"/>
          </a:fillRef>
          <a:effectRef idx="0">
            <a:schemeClr val="accent1"/>
          </a:effectRef>
          <a:fontRef idx="minor"/>
        </p:style>
      </p:sp>
      <p:sp>
        <p:nvSpPr>
          <p:cNvPr id="141" name="Rectangle 6"/>
          <p:cNvSpPr/>
          <p:nvPr/>
        </p:nvSpPr>
        <p:spPr>
          <a:xfrm>
            <a:off x="608400" y="5384880"/>
            <a:ext cx="10974240" cy="1489320"/>
          </a:xfrm>
          <a:prstGeom prst="rect">
            <a:avLst/>
          </a:prstGeom>
          <a:ln>
            <a:noFill/>
          </a:ln>
        </p:spPr>
        <p:style>
          <a:lnRef idx="2">
            <a:schemeClr val="dk1">
              <a:shade val="50000"/>
            </a:schemeClr>
          </a:lnRef>
          <a:fillRef idx="1">
            <a:schemeClr val="dk1"/>
          </a:fillRef>
          <a:effectRef idx="0">
            <a:schemeClr val="dk1"/>
          </a:effectRef>
          <a:fontRef idx="minor">
            <a:schemeClr val="lt1"/>
          </a:fontRef>
        </p:style>
      </p:sp>
      <p:sp>
        <p:nvSpPr>
          <p:cNvPr id="8" name="TextBox 7">
            <a:extLst>
              <a:ext uri="{FF2B5EF4-FFF2-40B4-BE49-F238E27FC236}">
                <a16:creationId xmlns:a16="http://schemas.microsoft.com/office/drawing/2014/main" id="{3A87323E-6555-4192-9020-2E1A179C2F2F}"/>
              </a:ext>
            </a:extLst>
          </p:cNvPr>
          <p:cNvSpPr txBox="1"/>
          <p:nvPr/>
        </p:nvSpPr>
        <p:spPr>
          <a:xfrm>
            <a:off x="3051900" y="5367240"/>
            <a:ext cx="6096000" cy="1200329"/>
          </a:xfrm>
          <a:prstGeom prst="rect">
            <a:avLst/>
          </a:prstGeom>
          <a:noFill/>
        </p:spPr>
        <p:txBody>
          <a:bodyPr wrap="square">
            <a:spAutoFit/>
          </a:bodyPr>
          <a:lstStyle/>
          <a:p>
            <a:pPr algn="ctr"/>
            <a:r>
              <a:rPr lang="he" sz="7200" b="0" strike="noStrike" cap="all" spc="-1" dirty="0">
                <a:solidFill>
                  <a:srgbClr val="FFFF00"/>
                </a:solidFill>
                <a:latin typeface="Miriam Mono CLM" panose="02000503000000000000" pitchFamily="2" charset="-79"/>
                <a:cs typeface="Miriam Mono CLM" panose="02000503000000000000" pitchFamily="2" charset="-79"/>
              </a:rPr>
              <a:t>יְהֹוָה</a:t>
            </a:r>
            <a:endParaRPr lang="en-US" dirty="0">
              <a:latin typeface="Miriam Mono CLM" panose="02000503000000000000" pitchFamily="2" charset="-79"/>
              <a:cs typeface="Miriam Mono CLM" panose="02000503000000000000" pitchFamily="2" charset="-79"/>
            </a:endParaRPr>
          </a:p>
        </p:txBody>
      </p:sp>
      <p:sp>
        <p:nvSpPr>
          <p:cNvPr id="9" name="TextBox 8">
            <a:extLst>
              <a:ext uri="{FF2B5EF4-FFF2-40B4-BE49-F238E27FC236}">
                <a16:creationId xmlns:a16="http://schemas.microsoft.com/office/drawing/2014/main" id="{C4530F1F-5C43-2C85-E5C9-D5EB462CC1B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le 1"/>
          <p:cNvSpPr/>
          <p:nvPr/>
        </p:nvSpPr>
        <p:spPr>
          <a:xfrm>
            <a:off x="1319760" y="818280"/>
            <a:ext cx="9551880" cy="114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US" sz="3200" b="0" strike="noStrike" cap="all" spc="-1">
                <a:solidFill>
                  <a:srgbClr val="FFFFFF"/>
                </a:solidFill>
                <a:latin typeface="Century Gothic"/>
              </a:rPr>
              <a:t>Hebrews 13:8</a:t>
            </a:r>
            <a:endParaRPr lang="en-PH" sz="3200" b="0" strike="noStrike" spc="-1">
              <a:latin typeface="Arial"/>
            </a:endParaRPr>
          </a:p>
        </p:txBody>
      </p:sp>
      <p:sp>
        <p:nvSpPr>
          <p:cNvPr id="143" name="Rectangle 2"/>
          <p:cNvSpPr/>
          <p:nvPr/>
        </p:nvSpPr>
        <p:spPr>
          <a:xfrm>
            <a:off x="1319760" y="2093400"/>
            <a:ext cx="9551880" cy="338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PH" sz="5400" b="1" strike="noStrike" spc="-1">
                <a:solidFill>
                  <a:srgbClr val="FFFFFF"/>
                </a:solidFill>
                <a:latin typeface="Corsiva Hebrew"/>
                <a:ea typeface="DejaVu Sans"/>
              </a:rPr>
              <a:t>Yeshua Messiah</a:t>
            </a:r>
            <a:br/>
            <a:r>
              <a:rPr lang="en-PH" sz="5400" b="1" strike="noStrike" spc="-1">
                <a:solidFill>
                  <a:srgbClr val="FFFFFF"/>
                </a:solidFill>
                <a:latin typeface="Corsiva Hebrew"/>
                <a:ea typeface="DejaVu Sans"/>
              </a:rPr>
              <a:t>is the same </a:t>
            </a:r>
            <a:br/>
            <a:r>
              <a:rPr lang="en-PH" sz="5400" b="1" strike="noStrike" spc="-1">
                <a:solidFill>
                  <a:srgbClr val="FFFFFF"/>
                </a:solidFill>
                <a:latin typeface="Corsiva Hebrew"/>
                <a:ea typeface="DejaVu Sans"/>
              </a:rPr>
              <a:t>yesterday, and today, and for ever.</a:t>
            </a:r>
            <a:endParaRPr lang="en-PH" sz="5400" b="0" strike="noStrike" spc="-1">
              <a:latin typeface="Arial"/>
            </a:endParaRPr>
          </a:p>
        </p:txBody>
      </p:sp>
      <p:sp>
        <p:nvSpPr>
          <p:cNvPr id="4" name="TextBox 3">
            <a:extLst>
              <a:ext uri="{FF2B5EF4-FFF2-40B4-BE49-F238E27FC236}">
                <a16:creationId xmlns:a16="http://schemas.microsoft.com/office/drawing/2014/main" id="{7F7049F7-6AAD-7F28-49B0-12A6FE2368D4}"/>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10"/>
          <p:cNvPicPr/>
          <p:nvPr/>
        </p:nvPicPr>
        <p:blipFill>
          <a:blip r:embed="rId2"/>
          <a:stretch/>
        </p:blipFill>
        <p:spPr>
          <a:xfrm>
            <a:off x="973800" y="0"/>
            <a:ext cx="9151920" cy="6863760"/>
          </a:xfrm>
          <a:prstGeom prst="rect">
            <a:avLst/>
          </a:prstGeom>
          <a:ln w="0">
            <a:noFill/>
          </a:ln>
        </p:spPr>
      </p:pic>
      <p:sp>
        <p:nvSpPr>
          <p:cNvPr id="3" name="TextBox 2">
            <a:extLst>
              <a:ext uri="{FF2B5EF4-FFF2-40B4-BE49-F238E27FC236}">
                <a16:creationId xmlns:a16="http://schemas.microsoft.com/office/drawing/2014/main" id="{595C08B0-4277-4379-C715-554190B9D86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5"/>
          <p:cNvSpPr/>
          <p:nvPr/>
        </p:nvSpPr>
        <p:spPr>
          <a:xfrm>
            <a:off x="999000" y="0"/>
            <a:ext cx="11192040" cy="6857280"/>
          </a:xfrm>
          <a:prstGeom prst="rect">
            <a:avLst/>
          </a:prstGeom>
          <a:solidFill>
            <a:srgbClr val="6F6F6F"/>
          </a:solidFill>
          <a:ln cap="rnd">
            <a:solidFill>
              <a:srgbClr val="525252"/>
            </a:solidFill>
            <a:round/>
          </a:ln>
        </p:spPr>
        <p:style>
          <a:lnRef idx="2">
            <a:schemeClr val="accent1">
              <a:shade val="50000"/>
            </a:schemeClr>
          </a:lnRef>
          <a:fillRef idx="1">
            <a:schemeClr val="accent1"/>
          </a:fillRef>
          <a:effectRef idx="0">
            <a:schemeClr val="accent1"/>
          </a:effectRef>
          <a:fontRef idx="minor"/>
        </p:style>
      </p:sp>
      <p:pic>
        <p:nvPicPr>
          <p:cNvPr id="146" name="Content Placeholder 13"/>
          <p:cNvPicPr/>
          <p:nvPr/>
        </p:nvPicPr>
        <p:blipFill>
          <a:blip r:embed="rId2"/>
          <a:stretch/>
        </p:blipFill>
        <p:spPr>
          <a:xfrm>
            <a:off x="3065040" y="30960"/>
            <a:ext cx="6772680" cy="6795000"/>
          </a:xfrm>
          <a:prstGeom prst="rect">
            <a:avLst/>
          </a:prstGeom>
          <a:ln w="0">
            <a:noFill/>
          </a:ln>
        </p:spPr>
      </p:pic>
      <p:sp>
        <p:nvSpPr>
          <p:cNvPr id="4" name="TextBox 3">
            <a:extLst>
              <a:ext uri="{FF2B5EF4-FFF2-40B4-BE49-F238E27FC236}">
                <a16:creationId xmlns:a16="http://schemas.microsoft.com/office/drawing/2014/main" id="{30456435-90C3-ADC1-143B-F1847FB2BF56}"/>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itle 1"/>
          <p:cNvSpPr/>
          <p:nvPr/>
        </p:nvSpPr>
        <p:spPr>
          <a:xfrm>
            <a:off x="1699140" y="479954"/>
            <a:ext cx="8793720" cy="6049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10300" b="0" strike="noStrike" cap="all" spc="-1" dirty="0">
                <a:solidFill>
                  <a:srgbClr val="FFFFFF"/>
                </a:solidFill>
                <a:latin typeface="Century Gothic"/>
              </a:rPr>
              <a:t>What else does GOD expect from us?</a:t>
            </a:r>
            <a:endParaRPr lang="en-PH" sz="10300" b="0" strike="noStrike" spc="-1" dirty="0">
              <a:latin typeface="Arial"/>
            </a:endParaRPr>
          </a:p>
        </p:txBody>
      </p:sp>
      <p:sp>
        <p:nvSpPr>
          <p:cNvPr id="3" name="TextBox 2">
            <a:extLst>
              <a:ext uri="{FF2B5EF4-FFF2-40B4-BE49-F238E27FC236}">
                <a16:creationId xmlns:a16="http://schemas.microsoft.com/office/drawing/2014/main" id="{02714C2C-EE1B-AD8B-BC64-45E8D8D2CAAD}"/>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itle 1"/>
          <p:cNvSpPr/>
          <p:nvPr/>
        </p:nvSpPr>
        <p:spPr>
          <a:xfrm>
            <a:off x="698040" y="1076760"/>
            <a:ext cx="10794960" cy="5338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4400" b="0" strike="noStrike" cap="all" spc="-1" dirty="0">
                <a:solidFill>
                  <a:srgbClr val="FFFFFF"/>
                </a:solidFill>
                <a:latin typeface="Century Gothic"/>
              </a:rPr>
              <a:t>Is it such a fast that I have chosen? a day for a man to afflict his soul?  to bow down his head as a bulrush, and to spread sackcloth and ashes ? wilt thou call this a fast, and an acceptable day to </a:t>
            </a:r>
            <a:r>
              <a:rPr lang="he" sz="4400" b="0" strike="noStrike" cap="all" spc="-1" dirty="0">
                <a:solidFill>
                  <a:srgbClr val="FFFF00"/>
                </a:solidFill>
                <a:latin typeface="Century Gothic"/>
              </a:rPr>
              <a:t>יְהֹוָה</a:t>
            </a:r>
            <a:r>
              <a:rPr lang="en-PH" sz="4400" b="0" strike="noStrike" cap="all" spc="-1" dirty="0">
                <a:solidFill>
                  <a:srgbClr val="FFFFFF"/>
                </a:solidFill>
                <a:latin typeface="Century Gothic"/>
              </a:rPr>
              <a:t> YEHOVA?</a:t>
            </a:r>
            <a:endParaRPr lang="en-PH" sz="4400" b="0" strike="noStrike" spc="-1" dirty="0">
              <a:latin typeface="Arial"/>
            </a:endParaRPr>
          </a:p>
        </p:txBody>
      </p:sp>
      <p:sp>
        <p:nvSpPr>
          <p:cNvPr id="149" name="Rectangle 2"/>
          <p:cNvSpPr/>
          <p:nvPr/>
        </p:nvSpPr>
        <p:spPr>
          <a:xfrm>
            <a:off x="4692240" y="238320"/>
            <a:ext cx="2806560" cy="699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a:lnSpc>
                <a:spcPct val="100000"/>
              </a:lnSpc>
            </a:pPr>
            <a:r>
              <a:rPr lang="en-PH" sz="4000" b="0" strike="noStrike" spc="-1" dirty="0">
                <a:solidFill>
                  <a:srgbClr val="FFFFFF"/>
                </a:solidFill>
                <a:latin typeface="Century Gothic"/>
                <a:ea typeface="DejaVu Sans"/>
              </a:rPr>
              <a:t>Isaiah 58:5 </a:t>
            </a:r>
            <a:endParaRPr lang="en-PH" sz="4000" b="0" strike="noStrike" spc="-1" dirty="0">
              <a:latin typeface="Arial"/>
            </a:endParaRPr>
          </a:p>
        </p:txBody>
      </p:sp>
      <p:sp>
        <p:nvSpPr>
          <p:cNvPr id="4" name="TextBox 3">
            <a:extLst>
              <a:ext uri="{FF2B5EF4-FFF2-40B4-BE49-F238E27FC236}">
                <a16:creationId xmlns:a16="http://schemas.microsoft.com/office/drawing/2014/main" id="{42FEA6EE-AFD1-32B3-139F-112EB2C52485}"/>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6448-113D-4135-91AF-B296085FC4C8}"/>
              </a:ext>
            </a:extLst>
          </p:cNvPr>
          <p:cNvSpPr>
            <a:spLocks noGrp="1"/>
          </p:cNvSpPr>
          <p:nvPr>
            <p:ph type="title"/>
          </p:nvPr>
        </p:nvSpPr>
        <p:spPr>
          <a:xfrm>
            <a:off x="304740" y="300862"/>
            <a:ext cx="11581920" cy="1144800"/>
          </a:xfrm>
        </p:spPr>
        <p:txBody>
          <a:bodyPr/>
          <a:lstStyle/>
          <a:p>
            <a:pPr algn="ctr"/>
            <a:r>
              <a:rPr lang="en-US" b="1" i="0" spc="50" dirty="0">
                <a:ln w="9525" cmpd="sng">
                  <a:solidFill>
                    <a:schemeClr val="accent1"/>
                  </a:solidFill>
                  <a:prstDash val="solid"/>
                </a:ln>
                <a:solidFill>
                  <a:srgbClr val="70AD47">
                    <a:tint val="1000"/>
                  </a:srgbClr>
                </a:solidFill>
                <a:effectLst>
                  <a:glow rad="38100">
                    <a:schemeClr val="accent1">
                      <a:alpha val="40000"/>
                    </a:schemeClr>
                  </a:glow>
                </a:effectLst>
                <a:latin typeface="ArialMT"/>
              </a:rPr>
              <a:t>ISAIAS 58:5</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Subtitle 2">
            <a:extLst>
              <a:ext uri="{FF2B5EF4-FFF2-40B4-BE49-F238E27FC236}">
                <a16:creationId xmlns:a16="http://schemas.microsoft.com/office/drawing/2014/main" id="{ED1B15BA-97C0-47D5-933F-FB34C9514462}"/>
              </a:ext>
            </a:extLst>
          </p:cNvPr>
          <p:cNvSpPr>
            <a:spLocks noGrp="1"/>
          </p:cNvSpPr>
          <p:nvPr>
            <p:ph type="subTitle"/>
          </p:nvPr>
        </p:nvSpPr>
        <p:spPr>
          <a:xfrm>
            <a:off x="343817" y="1418400"/>
            <a:ext cx="11503766" cy="5055480"/>
          </a:xfrm>
        </p:spPr>
        <p:txBody>
          <a:bodyPr/>
          <a:lstStyle/>
          <a:p>
            <a:pPr marL="0" indent="0">
              <a:buNone/>
            </a:pPr>
            <a:r>
              <a:rPr lang="en-US" sz="4800" b="0" i="0" dirty="0">
                <a:solidFill>
                  <a:schemeClr val="bg1"/>
                </a:solidFill>
                <a:effectLst/>
                <a:latin typeface="ArialMT"/>
              </a:rPr>
              <a:t>Kon </a:t>
            </a:r>
            <a:r>
              <a:rPr lang="en-US" sz="4800" b="0" i="0" dirty="0" err="1">
                <a:solidFill>
                  <a:schemeClr val="bg1"/>
                </a:solidFill>
                <a:effectLst/>
                <a:latin typeface="ArialMT"/>
              </a:rPr>
              <a:t>magpuasa</a:t>
            </a:r>
            <a:r>
              <a:rPr lang="en-US" sz="4800" b="0" i="0" dirty="0">
                <a:solidFill>
                  <a:schemeClr val="bg1"/>
                </a:solidFill>
                <a:effectLst/>
                <a:latin typeface="ArialMT"/>
              </a:rPr>
              <a:t> </a:t>
            </a:r>
            <a:r>
              <a:rPr lang="en-US" sz="4800" b="0" i="0" dirty="0" err="1">
                <a:solidFill>
                  <a:schemeClr val="bg1"/>
                </a:solidFill>
                <a:effectLst/>
                <a:latin typeface="ArialMT"/>
              </a:rPr>
              <a:t>kamo</a:t>
            </a:r>
            <a:r>
              <a:rPr lang="en-US" sz="4800" b="0" i="0" dirty="0">
                <a:solidFill>
                  <a:schemeClr val="bg1"/>
                </a:solidFill>
                <a:effectLst/>
                <a:latin typeface="ArialMT"/>
              </a:rPr>
              <a:t>, </a:t>
            </a:r>
            <a:r>
              <a:rPr lang="en-US" sz="4800" b="0" i="0" dirty="0" err="1">
                <a:solidFill>
                  <a:schemeClr val="bg1"/>
                </a:solidFill>
                <a:effectLst/>
                <a:latin typeface="ArialMT"/>
              </a:rPr>
              <a:t>nagapenetensya</a:t>
            </a:r>
            <a:r>
              <a:rPr lang="en-US" sz="4800" b="0" i="0" dirty="0">
                <a:solidFill>
                  <a:schemeClr val="bg1"/>
                </a:solidFill>
                <a:effectLst/>
                <a:latin typeface="ArialMT"/>
              </a:rPr>
              <a:t> </a:t>
            </a:r>
            <a:r>
              <a:rPr lang="en-US" sz="4800" b="0" i="0" dirty="0" err="1">
                <a:solidFill>
                  <a:schemeClr val="bg1"/>
                </a:solidFill>
                <a:effectLst/>
                <a:latin typeface="ArialMT"/>
              </a:rPr>
              <a:t>kamo</a:t>
            </a:r>
            <a:r>
              <a:rPr lang="en-US" sz="4800" b="0" i="0" dirty="0">
                <a:solidFill>
                  <a:schemeClr val="bg1"/>
                </a:solidFill>
                <a:effectLst/>
                <a:latin typeface="ArialMT"/>
              </a:rPr>
              <a:t>. </a:t>
            </a:r>
            <a:r>
              <a:rPr lang="en-US" sz="4800" b="0" i="0" dirty="0" err="1">
                <a:solidFill>
                  <a:schemeClr val="bg1"/>
                </a:solidFill>
                <a:effectLst/>
                <a:latin typeface="ArialMT"/>
              </a:rPr>
              <a:t>Nagaduko</a:t>
            </a:r>
            <a:r>
              <a:rPr lang="en-US" sz="4800" b="0" i="0" dirty="0">
                <a:solidFill>
                  <a:schemeClr val="bg1"/>
                </a:solidFill>
                <a:effectLst/>
                <a:latin typeface="ArialMT"/>
              </a:rPr>
              <a:t> ang </a:t>
            </a:r>
            <a:r>
              <a:rPr lang="en-US" sz="4800" b="0" i="0" dirty="0" err="1">
                <a:solidFill>
                  <a:schemeClr val="bg1"/>
                </a:solidFill>
                <a:effectLst/>
                <a:latin typeface="ArialMT"/>
              </a:rPr>
              <a:t>inyo</a:t>
            </a:r>
            <a:r>
              <a:rPr lang="en-US" sz="4800" b="0" i="0" dirty="0">
                <a:solidFill>
                  <a:schemeClr val="bg1"/>
                </a:solidFill>
                <a:effectLst/>
                <a:latin typeface="ArialMT"/>
              </a:rPr>
              <a:t> </a:t>
            </a:r>
            <a:r>
              <a:rPr lang="en-US" sz="4800" b="0" i="0" dirty="0" err="1">
                <a:solidFill>
                  <a:schemeClr val="bg1"/>
                </a:solidFill>
                <a:effectLst/>
                <a:latin typeface="ArialMT"/>
              </a:rPr>
              <a:t>mga</a:t>
            </a:r>
            <a:r>
              <a:rPr lang="en-US" sz="4800" b="0" i="0" dirty="0">
                <a:solidFill>
                  <a:schemeClr val="bg1"/>
                </a:solidFill>
                <a:effectLst/>
                <a:latin typeface="ArialMT"/>
              </a:rPr>
              <a:t> ulo </a:t>
            </a:r>
            <a:r>
              <a:rPr lang="en-US" sz="4800" b="0" i="0" dirty="0" err="1">
                <a:solidFill>
                  <a:schemeClr val="bg1"/>
                </a:solidFill>
                <a:effectLst/>
                <a:latin typeface="ArialMT"/>
              </a:rPr>
              <a:t>nga</a:t>
            </a:r>
            <a:r>
              <a:rPr lang="en-US" sz="4800" b="0" i="0" dirty="0">
                <a:solidFill>
                  <a:schemeClr val="bg1"/>
                </a:solidFill>
                <a:effectLst/>
                <a:latin typeface="ArialMT"/>
              </a:rPr>
              <a:t> </a:t>
            </a:r>
            <a:r>
              <a:rPr lang="en-US" sz="4800" b="0" i="0" dirty="0" err="1">
                <a:solidFill>
                  <a:schemeClr val="bg1"/>
                </a:solidFill>
                <a:effectLst/>
                <a:latin typeface="ArialMT"/>
              </a:rPr>
              <a:t>daw</a:t>
            </a:r>
            <a:r>
              <a:rPr lang="en-US" sz="4800" b="0" i="0" dirty="0">
                <a:solidFill>
                  <a:schemeClr val="bg1"/>
                </a:solidFill>
                <a:effectLst/>
                <a:latin typeface="ArialMT"/>
              </a:rPr>
              <a:t> </a:t>
            </a:r>
            <a:r>
              <a:rPr lang="en-US" sz="4800" b="0" i="0" dirty="0" err="1">
                <a:solidFill>
                  <a:schemeClr val="bg1"/>
                </a:solidFill>
                <a:effectLst/>
                <a:latin typeface="ArialMT"/>
              </a:rPr>
              <a:t>sa</a:t>
            </a:r>
            <a:r>
              <a:rPr lang="en-US" sz="4800" b="0" i="0" dirty="0">
                <a:solidFill>
                  <a:schemeClr val="bg1"/>
                </a:solidFill>
                <a:effectLst/>
                <a:latin typeface="ArialMT"/>
              </a:rPr>
              <a:t> </a:t>
            </a:r>
            <a:r>
              <a:rPr lang="en-US" sz="4800" b="0" i="0" dirty="0" err="1">
                <a:solidFill>
                  <a:schemeClr val="bg1"/>
                </a:solidFill>
                <a:effectLst/>
                <a:latin typeface="ArialMT"/>
              </a:rPr>
              <a:t>mga</a:t>
            </a:r>
            <a:r>
              <a:rPr lang="en-US" sz="4800" b="0" i="0" dirty="0">
                <a:solidFill>
                  <a:schemeClr val="bg1"/>
                </a:solidFill>
                <a:effectLst/>
                <a:latin typeface="ArialMT"/>
              </a:rPr>
              <a:t> </a:t>
            </a:r>
            <a:r>
              <a:rPr lang="en-US" sz="4800" b="0" i="0" dirty="0" err="1">
                <a:solidFill>
                  <a:schemeClr val="bg1"/>
                </a:solidFill>
                <a:effectLst/>
                <a:latin typeface="ArialMT"/>
              </a:rPr>
              <a:t>kugon</a:t>
            </a:r>
            <a:r>
              <a:rPr lang="en-US" sz="4800" b="0" i="0" dirty="0">
                <a:solidFill>
                  <a:schemeClr val="bg1"/>
                </a:solidFill>
                <a:effectLst/>
                <a:latin typeface="ArialMT"/>
              </a:rPr>
              <a:t>, </a:t>
            </a:r>
            <a:r>
              <a:rPr lang="en-US" sz="4800" b="0" i="0" dirty="0" err="1">
                <a:solidFill>
                  <a:schemeClr val="bg1"/>
                </a:solidFill>
                <a:effectLst/>
                <a:latin typeface="ArialMT"/>
              </a:rPr>
              <a:t>kag</a:t>
            </a:r>
            <a:r>
              <a:rPr lang="en-US" sz="4800" b="0" i="0" dirty="0">
                <a:solidFill>
                  <a:schemeClr val="bg1"/>
                </a:solidFill>
                <a:effectLst/>
                <a:latin typeface="ArialMT"/>
              </a:rPr>
              <a:t> </a:t>
            </a:r>
            <a:r>
              <a:rPr lang="en-US" sz="4800" b="0" i="0" dirty="0" err="1">
                <a:solidFill>
                  <a:schemeClr val="bg1"/>
                </a:solidFill>
                <a:effectLst/>
                <a:latin typeface="ArialMT"/>
              </a:rPr>
              <a:t>nagahigda</a:t>
            </a:r>
            <a:r>
              <a:rPr lang="en-US" sz="4800" b="0" i="0" dirty="0">
                <a:solidFill>
                  <a:schemeClr val="bg1"/>
                </a:solidFill>
                <a:effectLst/>
                <a:latin typeface="ArialMT"/>
              </a:rPr>
              <a:t> </a:t>
            </a:r>
            <a:r>
              <a:rPr lang="en-US" sz="4800" b="0" i="0" dirty="0" err="1">
                <a:solidFill>
                  <a:schemeClr val="bg1"/>
                </a:solidFill>
                <a:effectLst/>
                <a:latin typeface="ArialMT"/>
              </a:rPr>
              <a:t>kamo</a:t>
            </a:r>
            <a:r>
              <a:rPr lang="en-US" sz="4800" b="0" i="0" dirty="0">
                <a:solidFill>
                  <a:schemeClr val="bg1"/>
                </a:solidFill>
                <a:effectLst/>
                <a:latin typeface="ArialMT"/>
              </a:rPr>
              <a:t> </a:t>
            </a:r>
            <a:r>
              <a:rPr lang="en-US" sz="4800" b="0" i="0" dirty="0" err="1">
                <a:solidFill>
                  <a:schemeClr val="bg1"/>
                </a:solidFill>
                <a:effectLst/>
                <a:latin typeface="ArialMT"/>
              </a:rPr>
              <a:t>sa</a:t>
            </a:r>
            <a:r>
              <a:rPr lang="en-US" sz="4800" b="0" i="0" dirty="0">
                <a:solidFill>
                  <a:schemeClr val="bg1"/>
                </a:solidFill>
                <a:effectLst/>
                <a:latin typeface="ArialMT"/>
              </a:rPr>
              <a:t> abo </a:t>
            </a:r>
            <a:r>
              <a:rPr lang="en-US" sz="4800" b="0" i="0" dirty="0" err="1">
                <a:solidFill>
                  <a:schemeClr val="bg1"/>
                </a:solidFill>
                <a:effectLst/>
                <a:latin typeface="ArialMT"/>
              </a:rPr>
              <a:t>nga</a:t>
            </a:r>
            <a:r>
              <a:rPr lang="en-US" sz="4800" b="0" i="0" dirty="0">
                <a:solidFill>
                  <a:schemeClr val="bg1"/>
                </a:solidFill>
                <a:effectLst/>
                <a:latin typeface="ArialMT"/>
              </a:rPr>
              <a:t> </a:t>
            </a:r>
            <a:r>
              <a:rPr lang="en-US" sz="4800" b="0" i="0" dirty="0" err="1">
                <a:solidFill>
                  <a:schemeClr val="bg1"/>
                </a:solidFill>
                <a:effectLst/>
                <a:latin typeface="ArialMT"/>
              </a:rPr>
              <a:t>nagasuksok</a:t>
            </a:r>
            <a:r>
              <a:rPr lang="en-US" sz="4800" b="0" i="0" dirty="0">
                <a:solidFill>
                  <a:schemeClr val="bg1"/>
                </a:solidFill>
                <a:effectLst/>
                <a:latin typeface="ArialMT"/>
              </a:rPr>
              <a:t> sang </a:t>
            </a:r>
            <a:r>
              <a:rPr lang="en-US" sz="4800" b="0" i="0" dirty="0" err="1">
                <a:solidFill>
                  <a:schemeClr val="bg1"/>
                </a:solidFill>
                <a:effectLst/>
                <a:latin typeface="ArialMT"/>
              </a:rPr>
              <a:t>sako</a:t>
            </a:r>
            <a:r>
              <a:rPr lang="en-US" sz="4800" b="0" i="0" dirty="0">
                <a:solidFill>
                  <a:schemeClr val="bg1"/>
                </a:solidFill>
                <a:effectLst/>
                <a:latin typeface="ArialMT"/>
              </a:rPr>
              <a:t>. Amo </a:t>
            </a:r>
            <a:r>
              <a:rPr lang="en-US" sz="4800" b="0" i="0" dirty="0" err="1">
                <a:solidFill>
                  <a:schemeClr val="bg1"/>
                </a:solidFill>
                <a:effectLst/>
                <a:latin typeface="ArialMT"/>
              </a:rPr>
              <a:t>bala</a:t>
            </a:r>
            <a:r>
              <a:rPr lang="en-US" sz="4800" b="0" i="0" dirty="0">
                <a:solidFill>
                  <a:schemeClr val="bg1"/>
                </a:solidFill>
                <a:effectLst/>
                <a:latin typeface="ArialMT"/>
              </a:rPr>
              <a:t> </a:t>
            </a:r>
            <a:r>
              <a:rPr lang="en-US" sz="4800" b="0" i="0" dirty="0" err="1">
                <a:solidFill>
                  <a:schemeClr val="bg1"/>
                </a:solidFill>
                <a:effectLst/>
                <a:latin typeface="ArialMT"/>
              </a:rPr>
              <a:t>ina</a:t>
            </a:r>
            <a:r>
              <a:rPr lang="en-US" sz="4800" b="0" i="0" dirty="0">
                <a:solidFill>
                  <a:schemeClr val="bg1"/>
                </a:solidFill>
                <a:effectLst/>
                <a:latin typeface="ArialMT"/>
              </a:rPr>
              <a:t> ang </a:t>
            </a:r>
            <a:r>
              <a:rPr lang="en-US" sz="4800" b="0" i="0" dirty="0" err="1">
                <a:solidFill>
                  <a:schemeClr val="bg1"/>
                </a:solidFill>
                <a:effectLst/>
                <a:latin typeface="ArialMT"/>
              </a:rPr>
              <a:t>ginatawag</a:t>
            </a:r>
            <a:r>
              <a:rPr lang="en-US" sz="4800" b="0" i="0" dirty="0">
                <a:solidFill>
                  <a:schemeClr val="bg1"/>
                </a:solidFill>
                <a:effectLst/>
                <a:latin typeface="ArialMT"/>
              </a:rPr>
              <a:t> </a:t>
            </a:r>
            <a:r>
              <a:rPr lang="en-US" sz="4800" b="0" i="0" dirty="0" err="1">
                <a:solidFill>
                  <a:schemeClr val="bg1"/>
                </a:solidFill>
                <a:effectLst/>
                <a:latin typeface="ArialMT"/>
              </a:rPr>
              <a:t>ninyo</a:t>
            </a:r>
            <a:r>
              <a:rPr lang="en-US" sz="4800" b="0" i="0" dirty="0">
                <a:solidFill>
                  <a:schemeClr val="bg1"/>
                </a:solidFill>
                <a:effectLst/>
                <a:latin typeface="ArialMT"/>
              </a:rPr>
              <a:t> </a:t>
            </a:r>
            <a:r>
              <a:rPr lang="en-US" sz="4800" b="0" i="0" dirty="0" err="1">
                <a:solidFill>
                  <a:schemeClr val="bg1"/>
                </a:solidFill>
                <a:effectLst/>
                <a:latin typeface="ArialMT"/>
              </a:rPr>
              <a:t>nga</a:t>
            </a:r>
            <a:r>
              <a:rPr lang="en-US" sz="4800" b="0" i="0" dirty="0">
                <a:solidFill>
                  <a:schemeClr val="bg1"/>
                </a:solidFill>
                <a:effectLst/>
                <a:latin typeface="ArialMT"/>
              </a:rPr>
              <a:t> </a:t>
            </a:r>
            <a:r>
              <a:rPr lang="en-US" sz="4800" b="0" i="0" dirty="0" err="1">
                <a:solidFill>
                  <a:schemeClr val="bg1"/>
                </a:solidFill>
                <a:effectLst/>
                <a:latin typeface="ArialMT"/>
              </a:rPr>
              <a:t>puasa</a:t>
            </a:r>
            <a:r>
              <a:rPr lang="en-US" sz="4800" b="0" i="0" dirty="0">
                <a:solidFill>
                  <a:schemeClr val="bg1"/>
                </a:solidFill>
                <a:effectLst/>
                <a:latin typeface="ArialMT"/>
              </a:rPr>
              <a:t>? </a:t>
            </a:r>
            <a:r>
              <a:rPr lang="en-US" sz="4800" b="0" i="0" dirty="0" err="1">
                <a:solidFill>
                  <a:schemeClr val="bg1"/>
                </a:solidFill>
                <a:effectLst/>
                <a:latin typeface="ArialMT"/>
              </a:rPr>
              <a:t>Nagahunahuna</a:t>
            </a:r>
            <a:r>
              <a:rPr lang="en-US" sz="4800" b="0" i="0" dirty="0">
                <a:solidFill>
                  <a:schemeClr val="bg1"/>
                </a:solidFill>
                <a:effectLst/>
                <a:latin typeface="ArialMT"/>
              </a:rPr>
              <a:t> </a:t>
            </a:r>
            <a:r>
              <a:rPr lang="en-US" sz="4800" b="0" i="0" dirty="0" err="1">
                <a:solidFill>
                  <a:schemeClr val="bg1"/>
                </a:solidFill>
                <a:effectLst/>
                <a:latin typeface="ArialMT"/>
              </a:rPr>
              <a:t>bala</a:t>
            </a:r>
            <a:r>
              <a:rPr lang="en-US" sz="4800" b="0" i="0" dirty="0">
                <a:solidFill>
                  <a:schemeClr val="bg1"/>
                </a:solidFill>
                <a:effectLst/>
                <a:latin typeface="ArialMT"/>
              </a:rPr>
              <a:t> </a:t>
            </a:r>
            <a:r>
              <a:rPr lang="en-US" sz="4800" b="0" i="0" dirty="0" err="1">
                <a:solidFill>
                  <a:schemeClr val="bg1"/>
                </a:solidFill>
                <a:effectLst/>
                <a:latin typeface="ArialMT"/>
              </a:rPr>
              <a:t>kamo</a:t>
            </a:r>
            <a:r>
              <a:rPr lang="en-US" sz="4800" b="0" i="0" dirty="0">
                <a:solidFill>
                  <a:schemeClr val="bg1"/>
                </a:solidFill>
                <a:effectLst/>
                <a:latin typeface="ArialMT"/>
              </a:rPr>
              <a:t> </a:t>
            </a:r>
            <a:r>
              <a:rPr lang="en-US" sz="4800" b="0" i="0" dirty="0" err="1">
                <a:solidFill>
                  <a:schemeClr val="bg1"/>
                </a:solidFill>
                <a:effectLst/>
                <a:latin typeface="ArialMT"/>
              </a:rPr>
              <a:t>nga</a:t>
            </a:r>
            <a:r>
              <a:rPr lang="en-US" sz="4800" b="0" i="0" dirty="0">
                <a:solidFill>
                  <a:schemeClr val="bg1"/>
                </a:solidFill>
                <a:effectLst/>
                <a:latin typeface="ArialMT"/>
              </a:rPr>
              <a:t> </a:t>
            </a:r>
            <a:r>
              <a:rPr lang="en-US" sz="4800" b="0" i="0" dirty="0" err="1">
                <a:solidFill>
                  <a:schemeClr val="bg1"/>
                </a:solidFill>
                <a:effectLst/>
                <a:latin typeface="ArialMT"/>
              </a:rPr>
              <a:t>makapalipay</a:t>
            </a:r>
            <a:r>
              <a:rPr lang="en-US" sz="4800" b="0" i="0" dirty="0">
                <a:solidFill>
                  <a:schemeClr val="bg1"/>
                </a:solidFill>
                <a:effectLst/>
                <a:latin typeface="ArialMT"/>
              </a:rPr>
              <a:t> </a:t>
            </a:r>
            <a:r>
              <a:rPr lang="en-US" sz="4800" b="0" i="0" dirty="0" err="1">
                <a:solidFill>
                  <a:schemeClr val="bg1"/>
                </a:solidFill>
                <a:effectLst/>
                <a:latin typeface="ArialMT"/>
              </a:rPr>
              <a:t>ina</a:t>
            </a:r>
            <a:r>
              <a:rPr lang="en-US" sz="4800" b="0" i="0" dirty="0">
                <a:solidFill>
                  <a:schemeClr val="bg1"/>
                </a:solidFill>
                <a:effectLst/>
                <a:latin typeface="ArialMT"/>
              </a:rPr>
              <a:t> </a:t>
            </a:r>
            <a:r>
              <a:rPr lang="en-US" sz="4800" b="0" i="0" dirty="0" err="1">
                <a:solidFill>
                  <a:schemeClr val="bg1"/>
                </a:solidFill>
                <a:effectLst/>
                <a:latin typeface="ArialMT"/>
              </a:rPr>
              <a:t>sa</a:t>
            </a:r>
            <a:r>
              <a:rPr lang="en-US" sz="4800" b="0" i="0" dirty="0">
                <a:solidFill>
                  <a:schemeClr val="bg1"/>
                </a:solidFill>
                <a:effectLst/>
                <a:latin typeface="ArialMT"/>
              </a:rPr>
              <a:t> </a:t>
            </a:r>
            <a:r>
              <a:rPr lang="en-US" sz="4800" b="0" i="0" dirty="0" err="1">
                <a:solidFill>
                  <a:schemeClr val="bg1"/>
                </a:solidFill>
                <a:effectLst/>
                <a:latin typeface="ArialMT"/>
              </a:rPr>
              <a:t>akon</a:t>
            </a:r>
            <a:r>
              <a:rPr lang="en-US" sz="4800" b="0" i="0" dirty="0">
                <a:solidFill>
                  <a:schemeClr val="bg1"/>
                </a:solidFill>
                <a:effectLst/>
                <a:latin typeface="ArialMT"/>
              </a:rPr>
              <a:t>?</a:t>
            </a:r>
            <a:endParaRPr lang="en-US" sz="4800" dirty="0">
              <a:solidFill>
                <a:schemeClr val="bg1"/>
              </a:solidFill>
            </a:endParaRPr>
          </a:p>
        </p:txBody>
      </p:sp>
      <p:sp>
        <p:nvSpPr>
          <p:cNvPr id="4" name="TextBox 3">
            <a:extLst>
              <a:ext uri="{FF2B5EF4-FFF2-40B4-BE49-F238E27FC236}">
                <a16:creationId xmlns:a16="http://schemas.microsoft.com/office/drawing/2014/main" id="{937540B5-8E90-6B83-129E-C34F6F4AE063}"/>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205530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p:cNvSpPr/>
          <p:nvPr/>
        </p:nvSpPr>
        <p:spPr>
          <a:xfrm>
            <a:off x="646560" y="457200"/>
            <a:ext cx="10898280" cy="541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4400" b="0" strike="noStrike" cap="all" spc="-1">
                <a:solidFill>
                  <a:srgbClr val="FFFFFF"/>
                </a:solidFill>
                <a:latin typeface="Century Gothic"/>
              </a:rPr>
              <a:t>6</a:t>
            </a:r>
            <a:br/>
            <a:r>
              <a:rPr lang="en-PH" sz="4400" b="0" strike="noStrike" cap="all" spc="-1">
                <a:solidFill>
                  <a:srgbClr val="FFFFFF"/>
                </a:solidFill>
                <a:latin typeface="Century Gothic"/>
              </a:rPr>
              <a:t> is not this the fast that I have chosen? </a:t>
            </a:r>
            <a:br/>
            <a:r>
              <a:rPr lang="en-PH" sz="4400" b="0" strike="noStrike" cap="all" spc="-1">
                <a:solidFill>
                  <a:srgbClr val="FFFFFF"/>
                </a:solidFill>
                <a:latin typeface="Century Gothic"/>
              </a:rPr>
              <a:t>to loose the bands of wickedness, to undo the heavy burdens, and to let the oppressed go free, and that you break every yoke?</a:t>
            </a:r>
            <a:endParaRPr lang="en-PH" sz="4400" b="0" strike="noStrike" spc="-1">
              <a:latin typeface="Arial"/>
            </a:endParaRPr>
          </a:p>
        </p:txBody>
      </p:sp>
      <p:sp>
        <p:nvSpPr>
          <p:cNvPr id="3" name="TextBox 2">
            <a:extLst>
              <a:ext uri="{FF2B5EF4-FFF2-40B4-BE49-F238E27FC236}">
                <a16:creationId xmlns:a16="http://schemas.microsoft.com/office/drawing/2014/main" id="{3D73BD8A-052D-CFC0-F006-0BC16890A39C}"/>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6448-113D-4135-91AF-B296085FC4C8}"/>
              </a:ext>
            </a:extLst>
          </p:cNvPr>
          <p:cNvSpPr>
            <a:spLocks noGrp="1"/>
          </p:cNvSpPr>
          <p:nvPr>
            <p:ph type="title"/>
          </p:nvPr>
        </p:nvSpPr>
        <p:spPr>
          <a:xfrm>
            <a:off x="304740" y="300862"/>
            <a:ext cx="11581920" cy="1144800"/>
          </a:xfrm>
        </p:spPr>
        <p:txBody>
          <a:bodyPr/>
          <a:lstStyle/>
          <a:p>
            <a:pPr algn="ctr"/>
            <a:r>
              <a:rPr lang="en-US" b="1" i="0" spc="50" dirty="0">
                <a:ln w="9525" cmpd="sng">
                  <a:solidFill>
                    <a:schemeClr val="accent1"/>
                  </a:solidFill>
                  <a:prstDash val="solid"/>
                </a:ln>
                <a:solidFill>
                  <a:srgbClr val="70AD47">
                    <a:tint val="1000"/>
                  </a:srgbClr>
                </a:solidFill>
                <a:effectLst>
                  <a:glow rad="38100">
                    <a:schemeClr val="accent1">
                      <a:alpha val="40000"/>
                    </a:schemeClr>
                  </a:glow>
                </a:effectLst>
                <a:latin typeface="ArialMT"/>
              </a:rPr>
              <a:t>ISAIAS 58:6</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Subtitle 2">
            <a:extLst>
              <a:ext uri="{FF2B5EF4-FFF2-40B4-BE49-F238E27FC236}">
                <a16:creationId xmlns:a16="http://schemas.microsoft.com/office/drawing/2014/main" id="{ED1B15BA-97C0-47D5-933F-FB34C9514462}"/>
              </a:ext>
            </a:extLst>
          </p:cNvPr>
          <p:cNvSpPr>
            <a:spLocks noGrp="1"/>
          </p:cNvSpPr>
          <p:nvPr>
            <p:ph type="subTitle"/>
          </p:nvPr>
        </p:nvSpPr>
        <p:spPr>
          <a:xfrm>
            <a:off x="343817" y="1418400"/>
            <a:ext cx="11503766" cy="5055480"/>
          </a:xfrm>
        </p:spPr>
        <p:txBody>
          <a:bodyPr/>
          <a:lstStyle/>
          <a:p>
            <a:pPr marL="0" indent="0">
              <a:buNone/>
            </a:pPr>
            <a:r>
              <a:rPr lang="en-US" sz="4800" dirty="0">
                <a:latin typeface="ArialMT"/>
              </a:rPr>
              <a:t>Ang </a:t>
            </a:r>
            <a:r>
              <a:rPr lang="en-US" sz="4800" dirty="0" err="1">
                <a:latin typeface="ArialMT"/>
              </a:rPr>
              <a:t>klase</a:t>
            </a:r>
            <a:r>
              <a:rPr lang="en-US" sz="4800" dirty="0">
                <a:latin typeface="ArialMT"/>
              </a:rPr>
              <a:t> sang </a:t>
            </a:r>
            <a:r>
              <a:rPr lang="en-US" sz="4800" dirty="0" err="1">
                <a:latin typeface="ArialMT"/>
              </a:rPr>
              <a:t>puasa</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luyag</a:t>
            </a:r>
            <a:r>
              <a:rPr lang="en-US" sz="4800" dirty="0">
                <a:latin typeface="ArialMT"/>
              </a:rPr>
              <a:t> ko </a:t>
            </a:r>
            <a:r>
              <a:rPr lang="en-US" sz="4800" dirty="0" err="1">
                <a:latin typeface="ArialMT"/>
              </a:rPr>
              <a:t>amo</a:t>
            </a:r>
            <a:r>
              <a:rPr lang="en-US" sz="4800" dirty="0">
                <a:latin typeface="ArialMT"/>
              </a:rPr>
              <a:t> ang </a:t>
            </a:r>
            <a:r>
              <a:rPr lang="en-US" sz="4800" dirty="0" err="1">
                <a:latin typeface="ArialMT"/>
              </a:rPr>
              <a:t>puasa</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ginaupdan</a:t>
            </a:r>
            <a:r>
              <a:rPr lang="en-US" sz="4800" dirty="0">
                <a:latin typeface="ArialMT"/>
              </a:rPr>
              <a:t> </a:t>
            </a:r>
            <a:r>
              <a:rPr lang="en-US" sz="4800" dirty="0" err="1">
                <a:latin typeface="ArialMT"/>
              </a:rPr>
              <a:t>sining</a:t>
            </a:r>
            <a:r>
              <a:rPr lang="en-US" sz="4800" dirty="0">
                <a:latin typeface="ArialMT"/>
              </a:rPr>
              <a:t> </a:t>
            </a:r>
            <a:r>
              <a:rPr lang="en-US" sz="4800" dirty="0" err="1">
                <a:latin typeface="ArialMT"/>
              </a:rPr>
              <a:t>matarong</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mga</a:t>
            </a:r>
            <a:r>
              <a:rPr lang="en-US" sz="4800" dirty="0">
                <a:latin typeface="ArialMT"/>
              </a:rPr>
              <a:t> </a:t>
            </a:r>
            <a:r>
              <a:rPr lang="en-US" sz="4800" dirty="0" err="1">
                <a:latin typeface="ArialMT"/>
              </a:rPr>
              <a:t>pagginawi</a:t>
            </a:r>
            <a:r>
              <a:rPr lang="en-US" sz="4800" dirty="0">
                <a:latin typeface="ArialMT"/>
              </a:rPr>
              <a:t>: </a:t>
            </a:r>
            <a:r>
              <a:rPr lang="en-US" sz="4800" dirty="0" err="1">
                <a:latin typeface="ArialMT"/>
              </a:rPr>
              <a:t>Ginauntatan</a:t>
            </a:r>
            <a:r>
              <a:rPr lang="en-US" sz="4800" dirty="0">
                <a:latin typeface="ArialMT"/>
              </a:rPr>
              <a:t> </a:t>
            </a:r>
            <a:r>
              <a:rPr lang="en-US" sz="4800" dirty="0" err="1">
                <a:latin typeface="ArialMT"/>
              </a:rPr>
              <a:t>ninyo</a:t>
            </a:r>
            <a:r>
              <a:rPr lang="en-US" sz="4800" dirty="0">
                <a:latin typeface="ArialMT"/>
              </a:rPr>
              <a:t> ang </a:t>
            </a:r>
            <a:r>
              <a:rPr lang="en-US" sz="4800" dirty="0" err="1">
                <a:latin typeface="ArialMT"/>
              </a:rPr>
              <a:t>pagpamigos</a:t>
            </a:r>
            <a:r>
              <a:rPr lang="en-US" sz="4800" dirty="0">
                <a:latin typeface="ArialMT"/>
              </a:rPr>
              <a:t> </a:t>
            </a:r>
            <a:r>
              <a:rPr lang="en-US" sz="4800" dirty="0" err="1">
                <a:latin typeface="ArialMT"/>
              </a:rPr>
              <a:t>kag</a:t>
            </a:r>
            <a:r>
              <a:rPr lang="en-US" sz="4800" dirty="0">
                <a:latin typeface="ArialMT"/>
              </a:rPr>
              <a:t> ang </a:t>
            </a:r>
            <a:r>
              <a:rPr lang="en-US" sz="4800" dirty="0" err="1">
                <a:latin typeface="ArialMT"/>
              </a:rPr>
              <a:t>pagpangpriso</a:t>
            </a:r>
            <a:r>
              <a:rPr lang="en-US" sz="4800" dirty="0">
                <a:latin typeface="ArialMT"/>
              </a:rPr>
              <a:t> </a:t>
            </a:r>
            <a:r>
              <a:rPr lang="en-US" sz="4800" dirty="0" err="1">
                <a:latin typeface="ArialMT"/>
              </a:rPr>
              <a:t>sa</a:t>
            </a:r>
            <a:r>
              <a:rPr lang="en-US" sz="4800" dirty="0">
                <a:latin typeface="ArialMT"/>
              </a:rPr>
              <a:t> </a:t>
            </a:r>
            <a:r>
              <a:rPr lang="en-US" sz="4800" dirty="0" err="1">
                <a:latin typeface="ArialMT"/>
              </a:rPr>
              <a:t>mga</a:t>
            </a:r>
            <a:r>
              <a:rPr lang="en-US" sz="4800" dirty="0">
                <a:latin typeface="ArialMT"/>
              </a:rPr>
              <a:t> </a:t>
            </a:r>
            <a:r>
              <a:rPr lang="en-US" sz="4800" dirty="0" err="1">
                <a:latin typeface="ArialMT"/>
              </a:rPr>
              <a:t>inosente</a:t>
            </a:r>
            <a:r>
              <a:rPr lang="en-US" sz="4800" dirty="0">
                <a:latin typeface="ArialMT"/>
              </a:rPr>
              <a:t>, </a:t>
            </a:r>
            <a:r>
              <a:rPr lang="en-US" sz="4800" dirty="0" err="1">
                <a:latin typeface="ArialMT"/>
              </a:rPr>
              <a:t>kag</a:t>
            </a:r>
            <a:r>
              <a:rPr lang="en-US" sz="4800" dirty="0">
                <a:latin typeface="ArialMT"/>
              </a:rPr>
              <a:t> </a:t>
            </a:r>
            <a:r>
              <a:rPr lang="en-US" sz="4800" dirty="0" err="1">
                <a:latin typeface="ArialMT"/>
              </a:rPr>
              <a:t>ginahilway</a:t>
            </a:r>
            <a:r>
              <a:rPr lang="en-US" sz="4800" dirty="0">
                <a:latin typeface="ArialMT"/>
              </a:rPr>
              <a:t> </a:t>
            </a:r>
            <a:r>
              <a:rPr lang="en-US" sz="4800" dirty="0" err="1">
                <a:latin typeface="ArialMT"/>
              </a:rPr>
              <a:t>ninyo</a:t>
            </a:r>
            <a:r>
              <a:rPr lang="en-US" sz="4800" dirty="0">
                <a:latin typeface="ArialMT"/>
              </a:rPr>
              <a:t> ang </a:t>
            </a:r>
            <a:r>
              <a:rPr lang="en-US" sz="4800" dirty="0" err="1">
                <a:latin typeface="ArialMT"/>
              </a:rPr>
              <a:t>mga</a:t>
            </a:r>
            <a:r>
              <a:rPr lang="en-US" sz="4800" dirty="0">
                <a:latin typeface="ArialMT"/>
              </a:rPr>
              <a:t> </a:t>
            </a:r>
            <a:r>
              <a:rPr lang="en-US" sz="4800" dirty="0" err="1">
                <a:latin typeface="ArialMT"/>
              </a:rPr>
              <a:t>ginapigos</a:t>
            </a:r>
            <a:endParaRPr lang="en-US" sz="4800" dirty="0">
              <a:solidFill>
                <a:schemeClr val="bg1"/>
              </a:solidFill>
            </a:endParaRPr>
          </a:p>
        </p:txBody>
      </p:sp>
      <p:sp>
        <p:nvSpPr>
          <p:cNvPr id="4" name="TextBox 3">
            <a:extLst>
              <a:ext uri="{FF2B5EF4-FFF2-40B4-BE49-F238E27FC236}">
                <a16:creationId xmlns:a16="http://schemas.microsoft.com/office/drawing/2014/main" id="{FCECBD3D-EB7B-D873-ED06-2464D17658BE}"/>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531885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1"/>
          <p:cNvSpPr/>
          <p:nvPr/>
        </p:nvSpPr>
        <p:spPr>
          <a:xfrm>
            <a:off x="550440" y="715680"/>
            <a:ext cx="11090160" cy="5425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4400" b="0" strike="noStrike" cap="all" spc="-1">
                <a:solidFill>
                  <a:srgbClr val="FFFFFF"/>
                </a:solidFill>
                <a:latin typeface="Century Gothic"/>
              </a:rPr>
              <a:t>7 </a:t>
            </a:r>
            <a:br/>
            <a:r>
              <a:rPr lang="en-PH" sz="4400" b="0" strike="noStrike" cap="all" spc="-1">
                <a:solidFill>
                  <a:srgbClr val="FFFFFF"/>
                </a:solidFill>
                <a:latin typeface="Century Gothic"/>
              </a:rPr>
              <a:t>not to deal your bread to the hungry, and that thou bring the poor that are cast out to your house? when you see the naked, that you cover him; and that you hide not thyself from your own flesh?</a:t>
            </a:r>
            <a:endParaRPr lang="en-PH" sz="4400" b="0" strike="noStrike" spc="-1">
              <a:latin typeface="Arial"/>
            </a:endParaRPr>
          </a:p>
        </p:txBody>
      </p:sp>
      <p:sp>
        <p:nvSpPr>
          <p:cNvPr id="3" name="TextBox 2">
            <a:extLst>
              <a:ext uri="{FF2B5EF4-FFF2-40B4-BE49-F238E27FC236}">
                <a16:creationId xmlns:a16="http://schemas.microsoft.com/office/drawing/2014/main" id="{9250AB0E-2130-F33B-E5FB-B827121701B7}"/>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6448-113D-4135-91AF-B296085FC4C8}"/>
              </a:ext>
            </a:extLst>
          </p:cNvPr>
          <p:cNvSpPr>
            <a:spLocks noGrp="1"/>
          </p:cNvSpPr>
          <p:nvPr>
            <p:ph type="title"/>
          </p:nvPr>
        </p:nvSpPr>
        <p:spPr>
          <a:xfrm>
            <a:off x="304740" y="300862"/>
            <a:ext cx="11581920" cy="1144800"/>
          </a:xfrm>
        </p:spPr>
        <p:txBody>
          <a:bodyPr/>
          <a:lstStyle/>
          <a:p>
            <a:pPr algn="ctr"/>
            <a:r>
              <a:rPr lang="en-US" b="1" i="0" spc="50" dirty="0">
                <a:ln w="9525" cmpd="sng">
                  <a:solidFill>
                    <a:schemeClr val="accent1"/>
                  </a:solidFill>
                  <a:prstDash val="solid"/>
                </a:ln>
                <a:solidFill>
                  <a:srgbClr val="70AD47">
                    <a:tint val="1000"/>
                  </a:srgbClr>
                </a:solidFill>
                <a:effectLst>
                  <a:glow rad="38100">
                    <a:schemeClr val="accent1">
                      <a:alpha val="40000"/>
                    </a:schemeClr>
                  </a:glow>
                </a:effectLst>
                <a:latin typeface="ArialMT"/>
              </a:rPr>
              <a:t>ISAIAS 58:7</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Subtitle 2">
            <a:extLst>
              <a:ext uri="{FF2B5EF4-FFF2-40B4-BE49-F238E27FC236}">
                <a16:creationId xmlns:a16="http://schemas.microsoft.com/office/drawing/2014/main" id="{ED1B15BA-97C0-47D5-933F-FB34C9514462}"/>
              </a:ext>
            </a:extLst>
          </p:cNvPr>
          <p:cNvSpPr>
            <a:spLocks noGrp="1"/>
          </p:cNvSpPr>
          <p:nvPr>
            <p:ph type="subTitle"/>
          </p:nvPr>
        </p:nvSpPr>
        <p:spPr>
          <a:xfrm>
            <a:off x="343817" y="1418400"/>
            <a:ext cx="11503766" cy="5055480"/>
          </a:xfrm>
        </p:spPr>
        <p:txBody>
          <a:bodyPr/>
          <a:lstStyle/>
          <a:p>
            <a:pPr marL="0" indent="0">
              <a:buNone/>
            </a:pPr>
            <a:r>
              <a:rPr lang="en-US" sz="4800" b="0" i="0" dirty="0" err="1">
                <a:effectLst/>
                <a:latin typeface="ArialMT"/>
              </a:rPr>
              <a:t>Ginahatagan</a:t>
            </a:r>
            <a:r>
              <a:rPr lang="en-US" sz="4800" b="0" i="0" dirty="0">
                <a:effectLst/>
                <a:latin typeface="ArialMT"/>
              </a:rPr>
              <a:t> </a:t>
            </a:r>
            <a:r>
              <a:rPr lang="en-US" sz="4800" b="0" i="0" dirty="0" err="1">
                <a:effectLst/>
                <a:latin typeface="ArialMT"/>
              </a:rPr>
              <a:t>ninyo</a:t>
            </a:r>
            <a:r>
              <a:rPr lang="en-US" sz="4800" b="0" i="0" dirty="0">
                <a:effectLst/>
                <a:latin typeface="ArialMT"/>
              </a:rPr>
              <a:t> sang </a:t>
            </a:r>
            <a:r>
              <a:rPr lang="en-US" sz="4800" b="0" i="0" dirty="0" err="1">
                <a:effectLst/>
                <a:latin typeface="ArialMT"/>
              </a:rPr>
              <a:t>pagkaon</a:t>
            </a:r>
            <a:r>
              <a:rPr lang="en-US" sz="4800" b="0" i="0" dirty="0">
                <a:effectLst/>
                <a:latin typeface="ArialMT"/>
              </a:rPr>
              <a:t> ang </a:t>
            </a:r>
            <a:r>
              <a:rPr lang="en-US" sz="4800" b="0" i="0" dirty="0" err="1">
                <a:effectLst/>
                <a:latin typeface="ArialMT"/>
              </a:rPr>
              <a:t>mga</a:t>
            </a:r>
            <a:r>
              <a:rPr lang="en-US" sz="4800" b="0" i="0" dirty="0">
                <a:effectLst/>
                <a:latin typeface="ArialMT"/>
              </a:rPr>
              <a:t> </a:t>
            </a:r>
            <a:r>
              <a:rPr lang="en-US" sz="4800" b="0" i="0" dirty="0" err="1">
                <a:effectLst/>
                <a:latin typeface="ArialMT"/>
              </a:rPr>
              <a:t>ginagutom</a:t>
            </a:r>
            <a:r>
              <a:rPr lang="en-US" sz="4800" b="0" i="0" dirty="0">
                <a:effectLst/>
                <a:latin typeface="ArialMT"/>
              </a:rPr>
              <a:t>, </a:t>
            </a:r>
            <a:r>
              <a:rPr lang="en-US" sz="4800" b="0" i="0" dirty="0" err="1">
                <a:effectLst/>
                <a:latin typeface="ArialMT"/>
              </a:rPr>
              <a:t>ginapaestar</a:t>
            </a:r>
            <a:r>
              <a:rPr lang="en-US" sz="4800" b="0" i="0" dirty="0">
                <a:effectLst/>
                <a:latin typeface="ArialMT"/>
              </a:rPr>
              <a:t> </a:t>
            </a:r>
            <a:r>
              <a:rPr lang="en-US" sz="4800" b="0" i="0" dirty="0" err="1">
                <a:effectLst/>
                <a:latin typeface="ArialMT"/>
              </a:rPr>
              <a:t>ninyo</a:t>
            </a:r>
            <a:r>
              <a:rPr lang="en-US" sz="4800" b="0" i="0" dirty="0">
                <a:effectLst/>
                <a:latin typeface="ArialMT"/>
              </a:rPr>
              <a:t> </a:t>
            </a:r>
            <a:r>
              <a:rPr lang="en-US" sz="4800" b="0" i="0" dirty="0" err="1">
                <a:effectLst/>
                <a:latin typeface="ArialMT"/>
              </a:rPr>
              <a:t>sa</a:t>
            </a:r>
            <a:r>
              <a:rPr lang="en-US" sz="4800" b="0" i="0" dirty="0">
                <a:effectLst/>
                <a:latin typeface="ArialMT"/>
              </a:rPr>
              <a:t> </a:t>
            </a:r>
            <a:r>
              <a:rPr lang="en-US" sz="4800" b="0" i="0" dirty="0" err="1">
                <a:effectLst/>
                <a:latin typeface="ArialMT"/>
              </a:rPr>
              <a:t>inyo</a:t>
            </a:r>
            <a:r>
              <a:rPr lang="en-US" sz="4800" b="0" i="0" dirty="0">
                <a:effectLst/>
                <a:latin typeface="ArialMT"/>
              </a:rPr>
              <a:t> </a:t>
            </a:r>
            <a:r>
              <a:rPr lang="en-US" sz="4800" b="0" i="0" dirty="0" err="1">
                <a:effectLst/>
                <a:latin typeface="ArialMT"/>
              </a:rPr>
              <a:t>mga</a:t>
            </a:r>
            <a:r>
              <a:rPr lang="en-US" sz="4800" b="0" i="0" dirty="0">
                <a:effectLst/>
                <a:latin typeface="ArialMT"/>
              </a:rPr>
              <a:t> </a:t>
            </a:r>
            <a:r>
              <a:rPr lang="en-US" sz="4800" b="0" i="0" dirty="0" err="1">
                <a:effectLst/>
                <a:latin typeface="ArialMT"/>
              </a:rPr>
              <a:t>balay</a:t>
            </a:r>
            <a:r>
              <a:rPr lang="en-US" sz="4800" b="0" i="0" dirty="0">
                <a:effectLst/>
                <a:latin typeface="ArialMT"/>
              </a:rPr>
              <a:t> ang </a:t>
            </a:r>
            <a:r>
              <a:rPr lang="en-US" sz="4800" b="0" i="0" dirty="0" err="1">
                <a:effectLst/>
                <a:latin typeface="ArialMT"/>
              </a:rPr>
              <a:t>mga</a:t>
            </a:r>
            <a:r>
              <a:rPr lang="en-US" sz="4800" b="0" i="0" dirty="0">
                <a:effectLst/>
                <a:latin typeface="ArialMT"/>
              </a:rPr>
              <a:t> </a:t>
            </a:r>
            <a:r>
              <a:rPr lang="en-US" sz="4800" b="0" i="0" dirty="0" err="1">
                <a:effectLst/>
                <a:latin typeface="ArialMT"/>
              </a:rPr>
              <a:t>wala</a:t>
            </a:r>
            <a:r>
              <a:rPr lang="en-US" sz="4800" b="0" i="0" dirty="0">
                <a:effectLst/>
                <a:latin typeface="ArialMT"/>
              </a:rPr>
              <a:t> sing </a:t>
            </a:r>
            <a:r>
              <a:rPr lang="en-US" sz="4800" b="0" i="0" dirty="0" err="1">
                <a:effectLst/>
                <a:latin typeface="ArialMT"/>
              </a:rPr>
              <a:t>elistaran</a:t>
            </a:r>
            <a:r>
              <a:rPr lang="en-US" sz="4800" b="0" i="0" dirty="0">
                <a:effectLst/>
                <a:latin typeface="ArialMT"/>
              </a:rPr>
              <a:t>, </a:t>
            </a:r>
            <a:r>
              <a:rPr lang="en-US" sz="4800" b="0" i="0" dirty="0" err="1">
                <a:effectLst/>
                <a:latin typeface="ArialMT"/>
              </a:rPr>
              <a:t>ginapabayuan</a:t>
            </a:r>
            <a:r>
              <a:rPr lang="en-US" sz="4800" b="0" i="0" dirty="0">
                <a:effectLst/>
                <a:latin typeface="ArialMT"/>
              </a:rPr>
              <a:t> </a:t>
            </a:r>
            <a:r>
              <a:rPr lang="en-US" sz="4800" b="0" i="0" dirty="0" err="1">
                <a:effectLst/>
                <a:latin typeface="ArialMT"/>
              </a:rPr>
              <a:t>ninyo</a:t>
            </a:r>
            <a:r>
              <a:rPr lang="en-US" sz="4800" b="0" i="0" dirty="0">
                <a:effectLst/>
                <a:latin typeface="ArialMT"/>
              </a:rPr>
              <a:t> ang </a:t>
            </a:r>
            <a:r>
              <a:rPr lang="en-US" sz="4800" b="0" i="0" dirty="0" err="1">
                <a:effectLst/>
                <a:latin typeface="ArialMT"/>
              </a:rPr>
              <a:t>mga</a:t>
            </a:r>
            <a:r>
              <a:rPr lang="en-US" sz="4800" b="0" i="0" dirty="0">
                <a:effectLst/>
                <a:latin typeface="ArialMT"/>
              </a:rPr>
              <a:t> </a:t>
            </a:r>
            <a:r>
              <a:rPr lang="en-US" sz="4800" b="0" i="0" dirty="0" err="1">
                <a:effectLst/>
                <a:latin typeface="ArialMT"/>
              </a:rPr>
              <a:t>wala</a:t>
            </a:r>
            <a:r>
              <a:rPr lang="en-US" sz="4800" b="0" i="0" dirty="0">
                <a:effectLst/>
                <a:latin typeface="ArialMT"/>
              </a:rPr>
              <a:t> sing </a:t>
            </a:r>
            <a:r>
              <a:rPr lang="en-US" sz="4800" b="0" i="0" dirty="0" err="1">
                <a:effectLst/>
                <a:latin typeface="ArialMT"/>
              </a:rPr>
              <a:t>bayo</a:t>
            </a:r>
            <a:r>
              <a:rPr lang="en-US" sz="4800" b="0" i="0" dirty="0">
                <a:effectLst/>
                <a:latin typeface="ArialMT"/>
              </a:rPr>
              <a:t>, </a:t>
            </a:r>
            <a:r>
              <a:rPr lang="en-US" sz="4800" b="0" i="0" dirty="0" err="1">
                <a:effectLst/>
                <a:latin typeface="ArialMT"/>
              </a:rPr>
              <a:t>kag</a:t>
            </a:r>
            <a:r>
              <a:rPr lang="en-US" sz="4800" b="0" i="0" dirty="0">
                <a:effectLst/>
                <a:latin typeface="ArialMT"/>
              </a:rPr>
              <a:t> </a:t>
            </a:r>
            <a:r>
              <a:rPr lang="en-US" sz="4800" b="0" i="0" dirty="0" err="1">
                <a:effectLst/>
                <a:latin typeface="ArialMT"/>
              </a:rPr>
              <a:t>ginabuligan</a:t>
            </a:r>
            <a:r>
              <a:rPr lang="en-US" sz="4800" b="0" i="0" dirty="0">
                <a:effectLst/>
                <a:latin typeface="ArialMT"/>
              </a:rPr>
              <a:t> </a:t>
            </a:r>
            <a:r>
              <a:rPr lang="en-US" sz="4800" b="0" i="0" dirty="0" err="1">
                <a:effectLst/>
                <a:latin typeface="ArialMT"/>
              </a:rPr>
              <a:t>ninyo</a:t>
            </a:r>
            <a:r>
              <a:rPr lang="en-US" sz="4800" b="0" i="0" dirty="0">
                <a:effectLst/>
                <a:latin typeface="ArialMT"/>
              </a:rPr>
              <a:t> ang </a:t>
            </a:r>
            <a:r>
              <a:rPr lang="en-US" sz="4800" b="0" i="0" dirty="0" err="1">
                <a:effectLst/>
                <a:latin typeface="ArialMT"/>
              </a:rPr>
              <a:t>inyo</a:t>
            </a:r>
            <a:r>
              <a:rPr lang="en-US" sz="4800" b="0" i="0" dirty="0">
                <a:effectLst/>
                <a:latin typeface="ArialMT"/>
              </a:rPr>
              <a:t> </a:t>
            </a:r>
            <a:r>
              <a:rPr lang="en-US" sz="4800" b="0" i="0" dirty="0" err="1">
                <a:effectLst/>
                <a:latin typeface="ArialMT"/>
              </a:rPr>
              <a:t>mga</a:t>
            </a:r>
            <a:r>
              <a:rPr lang="en-US" sz="4800" b="0" i="0" dirty="0">
                <a:effectLst/>
                <a:latin typeface="ArialMT"/>
              </a:rPr>
              <a:t> </a:t>
            </a:r>
            <a:r>
              <a:rPr lang="en-US" sz="4800" b="0" i="0" dirty="0" err="1">
                <a:effectLst/>
                <a:latin typeface="ArialMT"/>
              </a:rPr>
              <a:t>paryente</a:t>
            </a:r>
            <a:r>
              <a:rPr lang="en-US" sz="4800" b="0" i="0" dirty="0">
                <a:effectLst/>
                <a:latin typeface="ArialMT"/>
              </a:rPr>
              <a:t>.</a:t>
            </a:r>
            <a:endParaRPr lang="en-US" sz="4800" dirty="0"/>
          </a:p>
        </p:txBody>
      </p:sp>
      <p:sp>
        <p:nvSpPr>
          <p:cNvPr id="4" name="TextBox 3">
            <a:extLst>
              <a:ext uri="{FF2B5EF4-FFF2-40B4-BE49-F238E27FC236}">
                <a16:creationId xmlns:a16="http://schemas.microsoft.com/office/drawing/2014/main" id="{E59E5AA6-B84F-67D5-1C3F-CEA495469B2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1949876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p:nvPr/>
        </p:nvSpPr>
        <p:spPr>
          <a:xfrm>
            <a:off x="624240" y="705240"/>
            <a:ext cx="10942560" cy="5446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4400" b="0" strike="noStrike" cap="all" spc="-1" dirty="0">
                <a:solidFill>
                  <a:srgbClr val="FFFFFF"/>
                </a:solidFill>
                <a:latin typeface="Century Gothic"/>
              </a:rPr>
              <a:t>8 </a:t>
            </a:r>
            <a:br>
              <a:rPr dirty="0"/>
            </a:br>
            <a:r>
              <a:rPr lang="en-PH" sz="4400" b="0" strike="noStrike" cap="all" spc="-1" dirty="0">
                <a:solidFill>
                  <a:srgbClr val="FFFF00"/>
                </a:solidFill>
                <a:latin typeface="Century Gothic"/>
              </a:rPr>
              <a:t>Then</a:t>
            </a:r>
            <a:r>
              <a:rPr lang="en-PH" sz="4400" b="0" strike="noStrike" cap="all" spc="-1" dirty="0">
                <a:solidFill>
                  <a:srgbClr val="FFFFFF"/>
                </a:solidFill>
                <a:latin typeface="Century Gothic"/>
              </a:rPr>
              <a:t> shall your light break forth as the morning, and your health shall spring forth speedily: and your righteousness shall go before you; the glory of </a:t>
            </a:r>
            <a:r>
              <a:rPr lang="he" sz="4400" b="0" strike="noStrike" cap="all" spc="-1" dirty="0">
                <a:solidFill>
                  <a:srgbClr val="FFFF00"/>
                </a:solidFill>
                <a:latin typeface="Century Gothic"/>
              </a:rPr>
              <a:t>יְהֹוָה</a:t>
            </a:r>
            <a:r>
              <a:rPr lang="en-PH" sz="4400" b="0" strike="noStrike" cap="all" spc="-1" dirty="0">
                <a:solidFill>
                  <a:srgbClr val="FFFFFF"/>
                </a:solidFill>
                <a:latin typeface="Century Gothic"/>
              </a:rPr>
              <a:t> YEHOVA shall be your reward.</a:t>
            </a:r>
            <a:endParaRPr lang="en-PH" sz="4400" b="0" strike="noStrike" spc="-1" dirty="0">
              <a:latin typeface="Arial"/>
            </a:endParaRPr>
          </a:p>
        </p:txBody>
      </p:sp>
      <p:sp>
        <p:nvSpPr>
          <p:cNvPr id="3" name="TextBox 2">
            <a:extLst>
              <a:ext uri="{FF2B5EF4-FFF2-40B4-BE49-F238E27FC236}">
                <a16:creationId xmlns:a16="http://schemas.microsoft.com/office/drawing/2014/main" id="{D87BA54B-4B18-EC8E-B836-532FE5E67DE3}"/>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6448-113D-4135-91AF-B296085FC4C8}"/>
              </a:ext>
            </a:extLst>
          </p:cNvPr>
          <p:cNvSpPr>
            <a:spLocks noGrp="1"/>
          </p:cNvSpPr>
          <p:nvPr>
            <p:ph type="title"/>
          </p:nvPr>
        </p:nvSpPr>
        <p:spPr>
          <a:xfrm>
            <a:off x="304740" y="300862"/>
            <a:ext cx="11581920" cy="1144800"/>
          </a:xfrm>
        </p:spPr>
        <p:txBody>
          <a:bodyPr/>
          <a:lstStyle/>
          <a:p>
            <a:pPr algn="ctr"/>
            <a:r>
              <a:rPr lang="en-US" b="1" i="0" spc="50" dirty="0">
                <a:ln w="9525" cmpd="sng">
                  <a:solidFill>
                    <a:schemeClr val="accent1"/>
                  </a:solidFill>
                  <a:prstDash val="solid"/>
                </a:ln>
                <a:solidFill>
                  <a:srgbClr val="70AD47">
                    <a:tint val="1000"/>
                  </a:srgbClr>
                </a:solidFill>
                <a:effectLst>
                  <a:glow rad="38100">
                    <a:schemeClr val="accent1">
                      <a:alpha val="40000"/>
                    </a:schemeClr>
                  </a:glow>
                </a:effectLst>
                <a:latin typeface="ArialMT"/>
              </a:rPr>
              <a:t>ISAIAS 58:8</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Subtitle 2">
            <a:extLst>
              <a:ext uri="{FF2B5EF4-FFF2-40B4-BE49-F238E27FC236}">
                <a16:creationId xmlns:a16="http://schemas.microsoft.com/office/drawing/2014/main" id="{ED1B15BA-97C0-47D5-933F-FB34C9514462}"/>
              </a:ext>
            </a:extLst>
          </p:cNvPr>
          <p:cNvSpPr>
            <a:spLocks noGrp="1"/>
          </p:cNvSpPr>
          <p:nvPr>
            <p:ph type="subTitle"/>
          </p:nvPr>
        </p:nvSpPr>
        <p:spPr>
          <a:xfrm>
            <a:off x="343817" y="1418400"/>
            <a:ext cx="11503766" cy="5055480"/>
          </a:xfrm>
        </p:spPr>
        <p:txBody>
          <a:bodyPr/>
          <a:lstStyle/>
          <a:p>
            <a:pPr marL="0" indent="0">
              <a:buNone/>
            </a:pPr>
            <a:r>
              <a:rPr lang="en-US" sz="4800" dirty="0">
                <a:latin typeface="ArialMT"/>
              </a:rPr>
              <a:t>Kon </a:t>
            </a:r>
            <a:r>
              <a:rPr lang="en-US" sz="4800" dirty="0" err="1">
                <a:latin typeface="ArialMT"/>
              </a:rPr>
              <a:t>himuon</a:t>
            </a:r>
            <a:r>
              <a:rPr lang="en-US" sz="4800" dirty="0">
                <a:latin typeface="ArialMT"/>
              </a:rPr>
              <a:t> </a:t>
            </a:r>
            <a:r>
              <a:rPr lang="en-US" sz="4800" dirty="0" err="1">
                <a:latin typeface="ArialMT"/>
              </a:rPr>
              <a:t>ninyo</a:t>
            </a:r>
            <a:r>
              <a:rPr lang="en-US" sz="4800" dirty="0">
                <a:latin typeface="ArialMT"/>
              </a:rPr>
              <a:t> </a:t>
            </a:r>
            <a:r>
              <a:rPr lang="en-US" sz="4800" dirty="0" err="1">
                <a:latin typeface="ArialMT"/>
              </a:rPr>
              <a:t>ini</a:t>
            </a:r>
            <a:r>
              <a:rPr lang="en-US" sz="4800" dirty="0">
                <a:latin typeface="ArialMT"/>
              </a:rPr>
              <a:t>, </a:t>
            </a:r>
            <a:r>
              <a:rPr lang="en-US" sz="4800" dirty="0" err="1">
                <a:latin typeface="ArialMT"/>
              </a:rPr>
              <a:t>magaabot</a:t>
            </a:r>
            <a:r>
              <a:rPr lang="en-US" sz="4800" dirty="0">
                <a:latin typeface="ArialMT"/>
              </a:rPr>
              <a:t> </a:t>
            </a:r>
            <a:r>
              <a:rPr lang="en-US" sz="4800" dirty="0" err="1">
                <a:latin typeface="ArialMT"/>
              </a:rPr>
              <a:t>sa</a:t>
            </a:r>
            <a:r>
              <a:rPr lang="en-US" sz="4800" dirty="0">
                <a:latin typeface="ArialMT"/>
              </a:rPr>
              <a:t> </a:t>
            </a:r>
            <a:r>
              <a:rPr lang="en-US" sz="4800" dirty="0" err="1">
                <a:latin typeface="ArialMT"/>
              </a:rPr>
              <a:t>inyo</a:t>
            </a:r>
            <a:r>
              <a:rPr lang="en-US" sz="4800" dirty="0">
                <a:latin typeface="ArialMT"/>
              </a:rPr>
              <a:t> ang </a:t>
            </a:r>
            <a:r>
              <a:rPr lang="en-US" sz="4800" dirty="0" err="1">
                <a:latin typeface="ArialMT"/>
              </a:rPr>
              <a:t>kaluwasan</a:t>
            </a:r>
            <a:r>
              <a:rPr lang="en-US" sz="4800" dirty="0">
                <a:latin typeface="ArialMT"/>
              </a:rPr>
              <a:t> </a:t>
            </a:r>
            <a:r>
              <a:rPr lang="en-US" sz="4800" dirty="0" err="1">
                <a:latin typeface="ArialMT"/>
              </a:rPr>
              <a:t>pareho</a:t>
            </a:r>
            <a:r>
              <a:rPr lang="en-US" sz="4800" dirty="0">
                <a:latin typeface="ArialMT"/>
              </a:rPr>
              <a:t> sang </a:t>
            </a:r>
            <a:r>
              <a:rPr lang="en-US" sz="4800" dirty="0" err="1">
                <a:latin typeface="ArialMT"/>
              </a:rPr>
              <a:t>nagabutlak</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adlaw</a:t>
            </a:r>
            <a:r>
              <a:rPr lang="en-US" sz="4800" dirty="0">
                <a:latin typeface="ArialMT"/>
              </a:rPr>
              <a:t>, </a:t>
            </a:r>
            <a:r>
              <a:rPr lang="en-US" sz="4800" dirty="0" err="1">
                <a:latin typeface="ArialMT"/>
              </a:rPr>
              <a:t>kag</a:t>
            </a:r>
            <a:r>
              <a:rPr lang="en-US" sz="4800" dirty="0">
                <a:latin typeface="ArialMT"/>
              </a:rPr>
              <a:t> </a:t>
            </a:r>
            <a:r>
              <a:rPr lang="en-US" sz="4800" dirty="0" err="1">
                <a:latin typeface="ArialMT"/>
              </a:rPr>
              <a:t>ayuhon</a:t>
            </a:r>
            <a:r>
              <a:rPr lang="en-US" sz="4800" dirty="0">
                <a:latin typeface="ArialMT"/>
              </a:rPr>
              <a:t> ko </a:t>
            </a:r>
            <a:r>
              <a:rPr lang="en-US" sz="4800" dirty="0" err="1">
                <a:latin typeface="ArialMT"/>
              </a:rPr>
              <a:t>kamo</a:t>
            </a:r>
            <a:r>
              <a:rPr lang="en-US" sz="4800" dirty="0">
                <a:latin typeface="ArialMT"/>
              </a:rPr>
              <a:t> </a:t>
            </a:r>
            <a:r>
              <a:rPr lang="en-US" sz="4800" dirty="0" err="1">
                <a:latin typeface="ArialMT"/>
              </a:rPr>
              <a:t>gilayon</a:t>
            </a:r>
            <a:r>
              <a:rPr lang="en-US" sz="4800" dirty="0">
                <a:latin typeface="ArialMT"/>
              </a:rPr>
              <a:t>. </a:t>
            </a:r>
            <a:r>
              <a:rPr lang="en-US" sz="4800" dirty="0" err="1">
                <a:latin typeface="ArialMT"/>
              </a:rPr>
              <a:t>Ako</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inyo</a:t>
            </a:r>
            <a:r>
              <a:rPr lang="en-US" sz="4800" dirty="0">
                <a:latin typeface="ArialMT"/>
              </a:rPr>
              <a:t> </a:t>
            </a:r>
            <a:r>
              <a:rPr lang="en-US" sz="4800" dirty="0" err="1">
                <a:latin typeface="ArialMT"/>
              </a:rPr>
              <a:t>matarong</a:t>
            </a:r>
            <a:r>
              <a:rPr lang="en-US" sz="4800" dirty="0">
                <a:latin typeface="ArialMT"/>
              </a:rPr>
              <a:t> </a:t>
            </a:r>
            <a:r>
              <a:rPr lang="en-US" sz="4800" dirty="0" err="1">
                <a:latin typeface="ArialMT"/>
              </a:rPr>
              <a:t>nga</a:t>
            </a:r>
            <a:r>
              <a:rPr lang="en-US" sz="4800" dirty="0">
                <a:latin typeface="ArialMT"/>
              </a:rPr>
              <a:t> Dios, </a:t>
            </a:r>
            <a:r>
              <a:rPr lang="en-US" sz="4800" dirty="0" err="1">
                <a:latin typeface="ArialMT"/>
              </a:rPr>
              <a:t>magauna</a:t>
            </a:r>
            <a:r>
              <a:rPr lang="en-US" sz="4800" dirty="0">
                <a:latin typeface="ArialMT"/>
              </a:rPr>
              <a:t> </a:t>
            </a:r>
            <a:r>
              <a:rPr lang="en-US" sz="4800" dirty="0" err="1">
                <a:latin typeface="ArialMT"/>
              </a:rPr>
              <a:t>sa</a:t>
            </a:r>
            <a:r>
              <a:rPr lang="en-US" sz="4800" dirty="0">
                <a:latin typeface="ArialMT"/>
              </a:rPr>
              <a:t> </a:t>
            </a:r>
            <a:r>
              <a:rPr lang="en-US" sz="4800" dirty="0" err="1">
                <a:latin typeface="ArialMT"/>
              </a:rPr>
              <a:t>inyo</a:t>
            </a:r>
            <a:r>
              <a:rPr lang="en-US" sz="4800" dirty="0">
                <a:latin typeface="ArialMT"/>
              </a:rPr>
              <a:t> </a:t>
            </a:r>
            <a:r>
              <a:rPr lang="en-US" sz="4800" dirty="0" err="1">
                <a:latin typeface="ArialMT"/>
              </a:rPr>
              <a:t>kag</a:t>
            </a:r>
            <a:r>
              <a:rPr lang="en-US" sz="4800" dirty="0">
                <a:latin typeface="ArialMT"/>
              </a:rPr>
              <a:t> </a:t>
            </a:r>
            <a:r>
              <a:rPr lang="en-US" sz="4800" dirty="0" err="1">
                <a:latin typeface="ArialMT"/>
              </a:rPr>
              <a:t>protektaran</a:t>
            </a:r>
            <a:r>
              <a:rPr lang="en-US" sz="4800" dirty="0">
                <a:latin typeface="ArialMT"/>
              </a:rPr>
              <a:t> ko </a:t>
            </a:r>
            <a:r>
              <a:rPr lang="en-US" sz="4800" dirty="0" err="1">
                <a:latin typeface="ArialMT"/>
              </a:rPr>
              <a:t>kamo</a:t>
            </a:r>
            <a:r>
              <a:rPr lang="en-US" sz="4800" dirty="0">
                <a:latin typeface="ArialMT"/>
              </a:rPr>
              <a:t> sang </a:t>
            </a:r>
            <a:r>
              <a:rPr lang="en-US" sz="4800" dirty="0" err="1">
                <a:latin typeface="ArialMT"/>
              </a:rPr>
              <a:t>akon</a:t>
            </a:r>
            <a:r>
              <a:rPr lang="en-US" sz="4800" dirty="0">
                <a:latin typeface="ArialMT"/>
              </a:rPr>
              <a:t> </a:t>
            </a:r>
            <a:r>
              <a:rPr lang="en-US" sz="4800" dirty="0" err="1">
                <a:latin typeface="ArialMT"/>
              </a:rPr>
              <a:t>gamhanan</a:t>
            </a:r>
            <a:r>
              <a:rPr lang="en-US" sz="4800" dirty="0">
                <a:latin typeface="ArialMT"/>
              </a:rPr>
              <a:t> </a:t>
            </a:r>
            <a:r>
              <a:rPr lang="en-US" sz="4800" dirty="0" err="1">
                <a:latin typeface="ArialMT"/>
              </a:rPr>
              <a:t>nga</a:t>
            </a:r>
            <a:r>
              <a:rPr lang="en-US" sz="4800" dirty="0">
                <a:latin typeface="ArialMT"/>
              </a:rPr>
              <a:t> </a:t>
            </a:r>
            <a:r>
              <a:rPr lang="en-US" sz="4800" dirty="0" err="1">
                <a:latin typeface="ArialMT"/>
              </a:rPr>
              <a:t>presensya</a:t>
            </a:r>
            <a:r>
              <a:rPr lang="en-US" sz="4800" dirty="0">
                <a:latin typeface="ArialMT"/>
              </a:rPr>
              <a:t>.</a:t>
            </a:r>
            <a:endParaRPr lang="en-US" sz="4800" dirty="0">
              <a:solidFill>
                <a:schemeClr val="bg1"/>
              </a:solidFill>
            </a:endParaRPr>
          </a:p>
        </p:txBody>
      </p:sp>
      <p:sp>
        <p:nvSpPr>
          <p:cNvPr id="4" name="TextBox 3">
            <a:extLst>
              <a:ext uri="{FF2B5EF4-FFF2-40B4-BE49-F238E27FC236}">
                <a16:creationId xmlns:a16="http://schemas.microsoft.com/office/drawing/2014/main" id="{9C3C44C8-6404-3E2B-A0B4-B865A602E6D7}"/>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1856031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1"/>
          <p:cNvSpPr/>
          <p:nvPr/>
        </p:nvSpPr>
        <p:spPr>
          <a:xfrm>
            <a:off x="594720" y="710640"/>
            <a:ext cx="11001600" cy="5436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4400" b="0" strike="noStrike" cap="all" spc="-1">
                <a:solidFill>
                  <a:srgbClr val="FFFFFF"/>
                </a:solidFill>
                <a:latin typeface="Century Gothic"/>
              </a:rPr>
              <a:t>9 </a:t>
            </a:r>
            <a:br/>
            <a:r>
              <a:rPr lang="en-PH" sz="4400" b="0" strike="noStrike" cap="all" spc="-1">
                <a:solidFill>
                  <a:srgbClr val="FFFF00"/>
                </a:solidFill>
                <a:latin typeface="Century Gothic"/>
              </a:rPr>
              <a:t>Then</a:t>
            </a:r>
            <a:r>
              <a:rPr lang="en-PH" sz="4400" b="0" strike="noStrike" cap="all" spc="-1">
                <a:solidFill>
                  <a:srgbClr val="FFFFFF"/>
                </a:solidFill>
                <a:latin typeface="Century Gothic"/>
              </a:rPr>
              <a:t> shalt you call, and YEHOVA shall answer; you shalt cry, and he shall say, “Here I am”. If you take away from the midst of you the yoke, the putting forth of the finger, and speaking vanity;</a:t>
            </a:r>
            <a:endParaRPr lang="en-PH" sz="4400" b="0" strike="noStrike" spc="-1">
              <a:latin typeface="Arial"/>
            </a:endParaRPr>
          </a:p>
        </p:txBody>
      </p:sp>
      <p:sp>
        <p:nvSpPr>
          <p:cNvPr id="3" name="TextBox 2">
            <a:extLst>
              <a:ext uri="{FF2B5EF4-FFF2-40B4-BE49-F238E27FC236}">
                <a16:creationId xmlns:a16="http://schemas.microsoft.com/office/drawing/2014/main" id="{FE99D84A-9098-310E-E8CA-263EB363D9B3}"/>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6448-113D-4135-91AF-B296085FC4C8}"/>
              </a:ext>
            </a:extLst>
          </p:cNvPr>
          <p:cNvSpPr>
            <a:spLocks noGrp="1"/>
          </p:cNvSpPr>
          <p:nvPr>
            <p:ph type="title"/>
          </p:nvPr>
        </p:nvSpPr>
        <p:spPr>
          <a:xfrm>
            <a:off x="304740" y="300862"/>
            <a:ext cx="11581920" cy="1144800"/>
          </a:xfrm>
        </p:spPr>
        <p:txBody>
          <a:bodyPr/>
          <a:lstStyle/>
          <a:p>
            <a:pPr algn="ctr"/>
            <a:r>
              <a:rPr lang="en-US" b="1" i="0" spc="50" dirty="0">
                <a:ln w="9525" cmpd="sng">
                  <a:solidFill>
                    <a:schemeClr val="accent1"/>
                  </a:solidFill>
                  <a:prstDash val="solid"/>
                </a:ln>
                <a:solidFill>
                  <a:srgbClr val="70AD47">
                    <a:tint val="1000"/>
                  </a:srgbClr>
                </a:solidFill>
                <a:effectLst>
                  <a:glow rad="38100">
                    <a:schemeClr val="accent1">
                      <a:alpha val="40000"/>
                    </a:schemeClr>
                  </a:glow>
                </a:effectLst>
                <a:latin typeface="ArialMT"/>
              </a:rPr>
              <a:t>ISAIAS 58:9</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Subtitle 2">
            <a:extLst>
              <a:ext uri="{FF2B5EF4-FFF2-40B4-BE49-F238E27FC236}">
                <a16:creationId xmlns:a16="http://schemas.microsoft.com/office/drawing/2014/main" id="{ED1B15BA-97C0-47D5-933F-FB34C9514462}"/>
              </a:ext>
            </a:extLst>
          </p:cNvPr>
          <p:cNvSpPr>
            <a:spLocks noGrp="1"/>
          </p:cNvSpPr>
          <p:nvPr>
            <p:ph type="subTitle"/>
          </p:nvPr>
        </p:nvSpPr>
        <p:spPr>
          <a:xfrm>
            <a:off x="343817" y="1418400"/>
            <a:ext cx="11503766" cy="5055480"/>
          </a:xfrm>
        </p:spPr>
        <p:txBody>
          <a:bodyPr/>
          <a:lstStyle/>
          <a:p>
            <a:pPr marL="0" indent="0">
              <a:buNone/>
            </a:pPr>
            <a:r>
              <a:rPr lang="en-US" sz="4800" dirty="0">
                <a:latin typeface="ArialMT"/>
              </a:rPr>
              <a:t>Kon </a:t>
            </a:r>
            <a:r>
              <a:rPr lang="en-US" sz="4800" dirty="0" err="1">
                <a:latin typeface="ArialMT"/>
              </a:rPr>
              <a:t>magpanawag</a:t>
            </a:r>
            <a:r>
              <a:rPr lang="en-US" sz="4800" dirty="0">
                <a:latin typeface="ArialMT"/>
              </a:rPr>
              <a:t> </a:t>
            </a:r>
            <a:r>
              <a:rPr lang="en-US" sz="4800" dirty="0" err="1">
                <a:latin typeface="ArialMT"/>
              </a:rPr>
              <a:t>kamo</a:t>
            </a:r>
            <a:r>
              <a:rPr lang="en-US" sz="4800" dirty="0">
                <a:latin typeface="ArialMT"/>
              </a:rPr>
              <a:t> </a:t>
            </a:r>
            <a:r>
              <a:rPr lang="en-US" sz="4800" dirty="0" err="1">
                <a:latin typeface="ArialMT"/>
              </a:rPr>
              <a:t>sa</a:t>
            </a:r>
            <a:r>
              <a:rPr lang="en-US" sz="4800" dirty="0">
                <a:latin typeface="ArialMT"/>
              </a:rPr>
              <a:t> </a:t>
            </a:r>
            <a:r>
              <a:rPr lang="en-US" sz="4800" dirty="0" err="1">
                <a:latin typeface="ArialMT"/>
              </a:rPr>
              <a:t>akon</a:t>
            </a:r>
            <a:r>
              <a:rPr lang="en-US" sz="4800" dirty="0">
                <a:latin typeface="ArialMT"/>
              </a:rPr>
              <a:t> </a:t>
            </a:r>
            <a:r>
              <a:rPr lang="en-US" sz="4800" dirty="0" err="1">
                <a:latin typeface="ArialMT"/>
              </a:rPr>
              <a:t>sa</a:t>
            </a:r>
            <a:r>
              <a:rPr lang="en-US" sz="4800" dirty="0">
                <a:latin typeface="ArialMT"/>
              </a:rPr>
              <a:t> </a:t>
            </a:r>
            <a:r>
              <a:rPr lang="en-US" sz="4800" dirty="0" err="1">
                <a:latin typeface="ArialMT"/>
              </a:rPr>
              <a:t>pagpangayo</a:t>
            </a:r>
            <a:r>
              <a:rPr lang="en-US" sz="4800" dirty="0">
                <a:latin typeface="ArialMT"/>
              </a:rPr>
              <a:t> sang </a:t>
            </a:r>
            <a:r>
              <a:rPr lang="en-US" sz="4800" dirty="0" err="1">
                <a:latin typeface="ArialMT"/>
              </a:rPr>
              <a:t>bulig</a:t>
            </a:r>
            <a:r>
              <a:rPr lang="en-US" sz="4800" dirty="0">
                <a:latin typeface="ArialMT"/>
              </a:rPr>
              <a:t>, </a:t>
            </a:r>
            <a:r>
              <a:rPr lang="en-US" sz="4800" dirty="0" err="1">
                <a:latin typeface="ArialMT"/>
              </a:rPr>
              <a:t>sabton</a:t>
            </a:r>
            <a:r>
              <a:rPr lang="en-US" sz="4800" dirty="0">
                <a:latin typeface="ArialMT"/>
              </a:rPr>
              <a:t> ko </a:t>
            </a:r>
            <a:r>
              <a:rPr lang="en-US" sz="4800" dirty="0" err="1">
                <a:latin typeface="ArialMT"/>
              </a:rPr>
              <a:t>kamo</a:t>
            </a:r>
            <a:r>
              <a:rPr lang="en-US" sz="4800" dirty="0">
                <a:latin typeface="ArialMT"/>
              </a:rPr>
              <a:t>.</a:t>
            </a:r>
          </a:p>
          <a:p>
            <a:pPr marL="0" indent="0">
              <a:buNone/>
            </a:pPr>
            <a:endParaRPr lang="en-US" sz="4800" dirty="0">
              <a:latin typeface="ArialMT"/>
            </a:endParaRPr>
          </a:p>
          <a:p>
            <a:pPr marL="0" indent="0">
              <a:buNone/>
            </a:pPr>
            <a:r>
              <a:rPr lang="en-US" sz="4800" dirty="0">
                <a:solidFill>
                  <a:schemeClr val="bg1"/>
                </a:solidFill>
              </a:rPr>
              <a:t>“Kon </a:t>
            </a:r>
            <a:r>
              <a:rPr lang="en-US" sz="4800" dirty="0" err="1">
                <a:solidFill>
                  <a:schemeClr val="bg1"/>
                </a:solidFill>
              </a:rPr>
              <a:t>untatan</a:t>
            </a:r>
            <a:r>
              <a:rPr lang="en-US" sz="4800" dirty="0">
                <a:solidFill>
                  <a:schemeClr val="bg1"/>
                </a:solidFill>
              </a:rPr>
              <a:t> </a:t>
            </a:r>
            <a:r>
              <a:rPr lang="en-US" sz="4800" dirty="0" err="1">
                <a:solidFill>
                  <a:schemeClr val="bg1"/>
                </a:solidFill>
              </a:rPr>
              <a:t>na</a:t>
            </a:r>
            <a:r>
              <a:rPr lang="en-US" sz="4800" dirty="0">
                <a:solidFill>
                  <a:schemeClr val="bg1"/>
                </a:solidFill>
              </a:rPr>
              <a:t> </a:t>
            </a:r>
            <a:r>
              <a:rPr lang="en-US" sz="4800" dirty="0" err="1">
                <a:solidFill>
                  <a:schemeClr val="bg1"/>
                </a:solidFill>
              </a:rPr>
              <a:t>ninyo</a:t>
            </a:r>
            <a:r>
              <a:rPr lang="en-US" sz="4800" dirty="0">
                <a:solidFill>
                  <a:schemeClr val="bg1"/>
                </a:solidFill>
              </a:rPr>
              <a:t> ang </a:t>
            </a:r>
            <a:r>
              <a:rPr lang="en-US" sz="4800" dirty="0" err="1">
                <a:solidFill>
                  <a:schemeClr val="bg1"/>
                </a:solidFill>
              </a:rPr>
              <a:t>pagpamigos</a:t>
            </a:r>
            <a:r>
              <a:rPr lang="en-US" sz="4800" dirty="0">
                <a:solidFill>
                  <a:schemeClr val="bg1"/>
                </a:solidFill>
              </a:rPr>
              <a:t>, ang </a:t>
            </a:r>
            <a:r>
              <a:rPr lang="en-US" sz="4800" dirty="0" err="1">
                <a:solidFill>
                  <a:schemeClr val="bg1"/>
                </a:solidFill>
              </a:rPr>
              <a:t>pag-akusar</a:t>
            </a:r>
            <a:r>
              <a:rPr lang="en-US" sz="4800" dirty="0">
                <a:solidFill>
                  <a:schemeClr val="bg1"/>
                </a:solidFill>
              </a:rPr>
              <a:t> sang </a:t>
            </a:r>
            <a:r>
              <a:rPr lang="en-US" sz="4800" dirty="0" err="1">
                <a:solidFill>
                  <a:schemeClr val="bg1"/>
                </a:solidFill>
              </a:rPr>
              <a:t>indi</a:t>
            </a:r>
            <a:r>
              <a:rPr lang="en-US" sz="4800" dirty="0">
                <a:solidFill>
                  <a:schemeClr val="bg1"/>
                </a:solidFill>
              </a:rPr>
              <a:t> </a:t>
            </a:r>
            <a:r>
              <a:rPr lang="en-US" sz="4800" dirty="0" err="1">
                <a:solidFill>
                  <a:schemeClr val="bg1"/>
                </a:solidFill>
              </a:rPr>
              <a:t>matuod</a:t>
            </a:r>
            <a:r>
              <a:rPr lang="en-US" sz="4800" dirty="0">
                <a:solidFill>
                  <a:schemeClr val="bg1"/>
                </a:solidFill>
              </a:rPr>
              <a:t>, </a:t>
            </a:r>
            <a:r>
              <a:rPr lang="en-US" sz="4800" dirty="0" err="1">
                <a:solidFill>
                  <a:schemeClr val="bg1"/>
                </a:solidFill>
              </a:rPr>
              <a:t>kag</a:t>
            </a:r>
            <a:r>
              <a:rPr lang="en-US" sz="4800" dirty="0">
                <a:solidFill>
                  <a:schemeClr val="bg1"/>
                </a:solidFill>
              </a:rPr>
              <a:t> ang </a:t>
            </a:r>
            <a:r>
              <a:rPr lang="en-US" sz="4800" dirty="0" err="1">
                <a:solidFill>
                  <a:schemeClr val="bg1"/>
                </a:solidFill>
              </a:rPr>
              <a:t>paghambal</a:t>
            </a:r>
            <a:r>
              <a:rPr lang="en-US" sz="4800" dirty="0">
                <a:solidFill>
                  <a:schemeClr val="bg1"/>
                </a:solidFill>
              </a:rPr>
              <a:t> sang </a:t>
            </a:r>
            <a:r>
              <a:rPr lang="en-US" sz="4800" dirty="0" err="1">
                <a:solidFill>
                  <a:schemeClr val="bg1"/>
                </a:solidFill>
              </a:rPr>
              <a:t>malain</a:t>
            </a:r>
            <a:r>
              <a:rPr lang="en-US" sz="4800" dirty="0">
                <a:solidFill>
                  <a:schemeClr val="bg1"/>
                </a:solidFill>
              </a:rPr>
              <a:t>, …</a:t>
            </a:r>
          </a:p>
        </p:txBody>
      </p:sp>
      <p:sp>
        <p:nvSpPr>
          <p:cNvPr id="4" name="TextBox 3">
            <a:extLst>
              <a:ext uri="{FF2B5EF4-FFF2-40B4-BE49-F238E27FC236}">
                <a16:creationId xmlns:a16="http://schemas.microsoft.com/office/drawing/2014/main" id="{91F7D199-1A03-76FF-DF1F-CA8152ED5C88}"/>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extLst>
      <p:ext uri="{BB962C8B-B14F-4D97-AF65-F5344CB8AC3E}">
        <p14:creationId xmlns:p14="http://schemas.microsoft.com/office/powerpoint/2010/main" val="540244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itle 1"/>
          <p:cNvSpPr/>
          <p:nvPr/>
        </p:nvSpPr>
        <p:spPr>
          <a:xfrm>
            <a:off x="1775880" y="808200"/>
            <a:ext cx="8793720" cy="13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US" sz="7200" b="0" strike="noStrike" cap="all" spc="-1">
                <a:solidFill>
                  <a:srgbClr val="FFFFFF"/>
                </a:solidFill>
                <a:latin typeface="Century Gothic"/>
              </a:rPr>
              <a:t>Shofar</a:t>
            </a:r>
            <a:endParaRPr lang="en-PH" sz="7200" b="0" strike="noStrike" spc="-1">
              <a:latin typeface="Arial"/>
            </a:endParaRPr>
          </a:p>
        </p:txBody>
      </p:sp>
      <p:pic>
        <p:nvPicPr>
          <p:cNvPr id="155" name="Content Placeholder 6"/>
          <p:cNvPicPr/>
          <p:nvPr/>
        </p:nvPicPr>
        <p:blipFill>
          <a:blip r:embed="rId2"/>
          <a:stretch/>
        </p:blipFill>
        <p:spPr>
          <a:xfrm>
            <a:off x="779040" y="-1581480"/>
            <a:ext cx="11412360" cy="9923760"/>
          </a:xfrm>
          <a:prstGeom prst="rect">
            <a:avLst/>
          </a:prstGeom>
          <a:ln w="0">
            <a:noFill/>
          </a:ln>
        </p:spPr>
      </p:pic>
      <p:sp>
        <p:nvSpPr>
          <p:cNvPr id="4" name="TextBox 3">
            <a:extLst>
              <a:ext uri="{FF2B5EF4-FFF2-40B4-BE49-F238E27FC236}">
                <a16:creationId xmlns:a16="http://schemas.microsoft.com/office/drawing/2014/main" id="{F129543F-31BC-9FBE-9245-1E332DF344E1}"/>
              </a:ext>
            </a:extLst>
          </p:cNvPr>
          <p:cNvSpPr txBox="1"/>
          <p:nvPr/>
        </p:nvSpPr>
        <p:spPr>
          <a:xfrm>
            <a:off x="0" y="-432079"/>
            <a:ext cx="1336431" cy="2400657"/>
          </a:xfrm>
          <a:prstGeom prst="rect">
            <a:avLst/>
          </a:prstGeom>
          <a:noFill/>
        </p:spPr>
        <p:txBody>
          <a:bodyPr wrap="square" rtlCol="0">
            <a:spAutoFit/>
          </a:bodyPr>
          <a:lstStyle/>
          <a:p>
            <a:r>
              <a:rPr lang="en-US" sz="15000" b="1" dirty="0">
                <a:solidFill>
                  <a:schemeClr val="bg1"/>
                </a:solidFill>
              </a:rPr>
              <a:t>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sp>
      <p:pic>
        <p:nvPicPr>
          <p:cNvPr id="157" name="Content Placeholder 4"/>
          <p:cNvPicPr/>
          <p:nvPr/>
        </p:nvPicPr>
        <p:blipFill>
          <a:blip r:embed="rId2"/>
          <a:stretch/>
        </p:blipFill>
        <p:spPr>
          <a:xfrm>
            <a:off x="0" y="-37440"/>
            <a:ext cx="12191400" cy="7998120"/>
          </a:xfrm>
          <a:prstGeom prst="rect">
            <a:avLst/>
          </a:prstGeom>
          <a:ln w="0">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itle 1"/>
          <p:cNvSpPr/>
          <p:nvPr/>
        </p:nvSpPr>
        <p:spPr>
          <a:xfrm>
            <a:off x="1141560" y="0"/>
            <a:ext cx="9905400" cy="1065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US" sz="3200" b="0" strike="noStrike" cap="all" spc="-1">
                <a:solidFill>
                  <a:srgbClr val="FFFFFF"/>
                </a:solidFill>
                <a:latin typeface="Century Gothic"/>
              </a:rPr>
              <a:t>The first 3</a:t>
            </a:r>
            <a:endParaRPr lang="en-PH" sz="3200" b="0" strike="noStrike" spc="-1">
              <a:latin typeface="Arial"/>
            </a:endParaRPr>
          </a:p>
        </p:txBody>
      </p:sp>
      <p:grpSp>
        <p:nvGrpSpPr>
          <p:cNvPr id="159" name="Diagram2"/>
          <p:cNvGrpSpPr/>
          <p:nvPr/>
        </p:nvGrpSpPr>
        <p:grpSpPr>
          <a:xfrm>
            <a:off x="1141560" y="966600"/>
            <a:ext cx="9905400" cy="5522760"/>
            <a:chOff x="1141560" y="966600"/>
            <a:chExt cx="9905400" cy="5522760"/>
          </a:xfrm>
        </p:grpSpPr>
        <p:sp>
          <p:nvSpPr>
            <p:cNvPr id="160" name="Rectangle 159"/>
            <p:cNvSpPr/>
            <p:nvPr/>
          </p:nvSpPr>
          <p:spPr>
            <a:xfrm>
              <a:off x="1141560" y="966600"/>
              <a:ext cx="9905400" cy="5522760"/>
            </a:xfrm>
            <a:prstGeom prst="rect">
              <a:avLst/>
            </a:prstGeom>
            <a:noFill/>
            <a:ln w="0">
              <a:noFill/>
            </a:ln>
          </p:spPr>
          <p:style>
            <a:lnRef idx="0">
              <a:scrgbClr r="0" g="0" b="0"/>
            </a:lnRef>
            <a:fillRef idx="0">
              <a:scrgbClr r="0" g="0" b="0"/>
            </a:fillRef>
            <a:effectRef idx="0">
              <a:scrgbClr r="0" g="0" b="0"/>
            </a:effectRef>
            <a:fontRef idx="minor"/>
          </p:style>
        </p:sp>
        <p:sp>
          <p:nvSpPr>
            <p:cNvPr id="161" name="Oval 160"/>
            <p:cNvSpPr/>
            <p:nvPr/>
          </p:nvSpPr>
          <p:spPr>
            <a:xfrm>
              <a:off x="3861000" y="1190880"/>
              <a:ext cx="4452840" cy="1546200"/>
            </a:xfrm>
            <a:prstGeom prst="ellipse">
              <a:avLst/>
            </a:prstGeom>
            <a:solidFill>
              <a:schemeClr val="accent1">
                <a:tint val="50000"/>
                <a:alpha val="40000"/>
                <a:hueOff val="0"/>
                <a:satOff val="0"/>
                <a:lumOff val="0"/>
                <a:alphaOff val="0"/>
              </a:schemeClr>
            </a:solidFill>
            <a:ln w="0">
              <a:noFill/>
            </a:ln>
          </p:spPr>
          <p:style>
            <a:lnRef idx="0">
              <a:scrgbClr r="0" g="0" b="0"/>
            </a:lnRef>
            <a:fillRef idx="0">
              <a:scrgbClr r="0" g="0" b="0"/>
            </a:fillRef>
            <a:effectRef idx="0">
              <a:scrgbClr r="0" g="0" b="0"/>
            </a:effectRef>
            <a:fontRef idx="minor"/>
          </p:style>
        </p:sp>
        <p:sp>
          <p:nvSpPr>
            <p:cNvPr id="162" name="Arrow: Down 161"/>
            <p:cNvSpPr/>
            <p:nvPr/>
          </p:nvSpPr>
          <p:spPr>
            <a:xfrm>
              <a:off x="5663160" y="4978080"/>
              <a:ext cx="862560" cy="551880"/>
            </a:xfrm>
            <a:prstGeom prst="downArrow">
              <a:avLst>
                <a:gd name="adj1" fmla="val 50000"/>
                <a:gd name="adj2" fmla="val 50000"/>
              </a:avLst>
            </a:prstGeom>
            <a:solidFill>
              <a:schemeClr val="accent1">
                <a:tint val="60000"/>
                <a:hueOff val="0"/>
                <a:satOff val="0"/>
                <a:lumOff val="0"/>
                <a:alphaOff val="0"/>
              </a:schemeClr>
            </a:soli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sp>
        <p:sp>
          <p:nvSpPr>
            <p:cNvPr id="163" name="Rectangle 162"/>
            <p:cNvSpPr/>
            <p:nvPr/>
          </p:nvSpPr>
          <p:spPr>
            <a:xfrm>
              <a:off x="4023360" y="5419800"/>
              <a:ext cx="4142160" cy="1035360"/>
            </a:xfrm>
            <a:prstGeom prst="rect">
              <a:avLst/>
            </a:prstGeom>
            <a:noFill/>
            <a:ln w="0">
              <a:noFill/>
            </a:ln>
          </p:spPr>
          <p:style>
            <a:lnRef idx="0">
              <a:scrgbClr r="0" g="0" b="0"/>
            </a:lnRef>
            <a:fillRef idx="0">
              <a:scrgbClr r="0" g="0" b="0"/>
            </a:fillRef>
            <a:effectRef idx="0">
              <a:scrgbClr r="0" g="0" b="0"/>
            </a:effectRef>
            <a:fontRef idx="minor"/>
          </p:style>
          <p:txBody>
            <a:bodyPr lIns="255960" tIns="255960" rIns="255960" bIns="255960" anchor="ctr">
              <a:noAutofit/>
            </a:bodyPr>
            <a:lstStyle/>
            <a:p>
              <a:pPr algn="ctr">
                <a:lnSpc>
                  <a:spcPct val="90000"/>
                </a:lnSpc>
                <a:spcAft>
                  <a:spcPts val="1261"/>
                </a:spcAft>
                <a:tabLst>
                  <a:tab pos="0" algn="l"/>
                </a:tabLst>
              </a:pPr>
              <a:r>
                <a:rPr lang="en-US" sz="3600" b="1" strike="noStrike" spc="-1">
                  <a:solidFill>
                    <a:srgbClr val="C9211E"/>
                  </a:solidFill>
                  <a:highlight>
                    <a:srgbClr val="FFFF00"/>
                  </a:highlight>
                  <a:latin typeface="Arial"/>
                  <a:ea typeface="DejaVu Sans"/>
                </a:rPr>
                <a:t>Love God</a:t>
              </a:r>
              <a:endParaRPr lang="en-PH" sz="3600" b="1" strike="noStrike" spc="-1">
                <a:solidFill>
                  <a:srgbClr val="C9211E"/>
                </a:solidFill>
                <a:highlight>
                  <a:srgbClr val="FFFF00"/>
                </a:highlight>
                <a:latin typeface="Arial"/>
              </a:endParaRPr>
            </a:p>
          </p:txBody>
        </p:sp>
        <p:sp>
          <p:nvSpPr>
            <p:cNvPr id="164" name="Oval 163"/>
            <p:cNvSpPr/>
            <p:nvPr/>
          </p:nvSpPr>
          <p:spPr>
            <a:xfrm>
              <a:off x="5479920" y="2856960"/>
              <a:ext cx="1553040" cy="1553040"/>
            </a:xfrm>
            <a:prstGeom prst="ellipse">
              <a:avLst/>
            </a:prstGeom>
            <a:gradFill rotWithShape="0">
              <a:gsLst>
                <a:gs pos="0">
                  <a:srgbClr val="E6921C"/>
                </a:gs>
                <a:gs pos="100000">
                  <a:srgbClr val="B77314"/>
                </a:gs>
              </a:gsLst>
              <a:path path="circle">
                <a:fillToRect l="50000" t="50000" r="50000" b="50000"/>
              </a:path>
            </a:gra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82440" tIns="309960" rIns="82440" bIns="309960" anchor="ctr">
              <a:noAutofit/>
            </a:bodyPr>
            <a:lstStyle/>
            <a:p>
              <a:pPr algn="ctr">
                <a:lnSpc>
                  <a:spcPct val="90000"/>
                </a:lnSpc>
                <a:spcAft>
                  <a:spcPts val="2276"/>
                </a:spcAft>
                <a:tabLst>
                  <a:tab pos="0" algn="l"/>
                </a:tabLst>
              </a:pPr>
              <a:r>
                <a:rPr lang="en-US" sz="6500" b="0" strike="noStrike" spc="-1">
                  <a:solidFill>
                    <a:srgbClr val="FFFFFF"/>
                  </a:solidFill>
                  <a:latin typeface="Arial"/>
                  <a:ea typeface="DejaVu Sans"/>
                </a:rPr>
                <a:t>3</a:t>
              </a:r>
              <a:endParaRPr lang="en-PH" sz="6500" b="0" strike="noStrike" spc="-1">
                <a:latin typeface="Arial"/>
              </a:endParaRPr>
            </a:p>
          </p:txBody>
        </p:sp>
        <p:sp>
          <p:nvSpPr>
            <p:cNvPr id="165" name="Oval 164"/>
            <p:cNvSpPr/>
            <p:nvPr/>
          </p:nvSpPr>
          <p:spPr>
            <a:xfrm>
              <a:off x="4368600" y="1691640"/>
              <a:ext cx="1553040" cy="1553040"/>
            </a:xfrm>
            <a:prstGeom prst="ellipse">
              <a:avLst/>
            </a:prstGeom>
            <a:gradFill rotWithShape="0">
              <a:gsLst>
                <a:gs pos="0">
                  <a:srgbClr val="E6921C"/>
                </a:gs>
                <a:gs pos="100000">
                  <a:srgbClr val="B77314"/>
                </a:gs>
              </a:gsLst>
              <a:path path="circle">
                <a:fillToRect l="50000" t="50000" r="50000" b="50000"/>
              </a:path>
            </a:gra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82440" tIns="309960" rIns="82440" bIns="309960" anchor="ctr">
              <a:noAutofit/>
            </a:bodyPr>
            <a:lstStyle/>
            <a:p>
              <a:pPr algn="ctr">
                <a:lnSpc>
                  <a:spcPct val="90000"/>
                </a:lnSpc>
                <a:spcAft>
                  <a:spcPts val="2276"/>
                </a:spcAft>
                <a:tabLst>
                  <a:tab pos="0" algn="l"/>
                </a:tabLst>
              </a:pPr>
              <a:r>
                <a:rPr lang="en-US" sz="6500" b="0" strike="noStrike" spc="-1">
                  <a:solidFill>
                    <a:srgbClr val="FFFFFF"/>
                  </a:solidFill>
                  <a:latin typeface="Arial"/>
                  <a:ea typeface="DejaVu Sans"/>
                </a:rPr>
                <a:t>2</a:t>
              </a:r>
              <a:endParaRPr lang="en-PH" sz="6500" b="0" strike="noStrike" spc="-1">
                <a:latin typeface="Arial"/>
              </a:endParaRPr>
            </a:p>
          </p:txBody>
        </p:sp>
        <p:sp>
          <p:nvSpPr>
            <p:cNvPr id="166" name="Oval 165"/>
            <p:cNvSpPr/>
            <p:nvPr/>
          </p:nvSpPr>
          <p:spPr>
            <a:xfrm>
              <a:off x="5956560" y="1315800"/>
              <a:ext cx="1553040" cy="1553040"/>
            </a:xfrm>
            <a:prstGeom prst="ellipse">
              <a:avLst/>
            </a:prstGeom>
            <a:gradFill rotWithShape="0">
              <a:gsLst>
                <a:gs pos="0">
                  <a:srgbClr val="E6921C"/>
                </a:gs>
                <a:gs pos="100000">
                  <a:srgbClr val="B77314"/>
                </a:gs>
              </a:gsLst>
              <a:path path="circle">
                <a:fillToRect l="50000" t="50000" r="50000" b="50000"/>
              </a:path>
            </a:gradFill>
            <a:ln w="19050" cap="rnd">
              <a:solidFill>
                <a:srgbClr val="FFFFFF">
                  <a:hueOff val="0"/>
                  <a:satOff val="0"/>
                  <a:lumOff val="0"/>
                  <a:alphaOff val="0"/>
                </a:srgbClr>
              </a:solidFill>
            </a:ln>
          </p:spPr>
          <p:style>
            <a:lnRef idx="2">
              <a:scrgbClr r="0" g="0" b="0"/>
            </a:lnRef>
            <a:fillRef idx="0">
              <a:scrgbClr r="0" g="0" b="0"/>
            </a:fillRef>
            <a:effectRef idx="0">
              <a:scrgbClr r="0" g="0" b="0"/>
            </a:effectRef>
            <a:fontRef idx="minor"/>
          </p:style>
          <p:txBody>
            <a:bodyPr lIns="82440" tIns="309960" rIns="82440" bIns="309960" anchor="ctr">
              <a:noAutofit/>
            </a:bodyPr>
            <a:lstStyle/>
            <a:p>
              <a:pPr algn="ctr">
                <a:lnSpc>
                  <a:spcPct val="90000"/>
                </a:lnSpc>
                <a:spcAft>
                  <a:spcPts val="2276"/>
                </a:spcAft>
                <a:tabLst>
                  <a:tab pos="0" algn="l"/>
                </a:tabLst>
              </a:pPr>
              <a:r>
                <a:rPr lang="en-US" sz="6500" b="0" strike="noStrike" spc="-1">
                  <a:solidFill>
                    <a:srgbClr val="FFFFFF"/>
                  </a:solidFill>
                  <a:latin typeface="Arial"/>
                  <a:ea typeface="DejaVu Sans"/>
                </a:rPr>
                <a:t>1</a:t>
              </a:r>
              <a:endParaRPr lang="en-PH" sz="6500" b="0" strike="noStrike" spc="-1">
                <a:latin typeface="Arial"/>
              </a:endParaRPr>
            </a:p>
          </p:txBody>
        </p:sp>
        <p:sp>
          <p:nvSpPr>
            <p:cNvPr id="167" name="Shape 166"/>
            <p:cNvSpPr/>
            <p:nvPr/>
          </p:nvSpPr>
          <p:spPr>
            <a:xfrm>
              <a:off x="3670560" y="992520"/>
              <a:ext cx="4832640" cy="3866040"/>
            </a:xfrm>
            <a:prstGeom prst="funnel">
              <a:avLst/>
            </a:prstGeom>
            <a:solidFill>
              <a:schemeClr val="lt1">
                <a:alpha val="40000"/>
                <a:hueOff val="0"/>
                <a:satOff val="0"/>
                <a:lumOff val="0"/>
                <a:alphaOff val="0"/>
              </a:schemeClr>
            </a:solidFill>
            <a:ln cap="rnd">
              <a:solidFill>
                <a:srgbClr val="6F6F6F">
                  <a:hueOff val="0"/>
                  <a:satOff val="0"/>
                  <a:lumOff val="0"/>
                  <a:alphaOff val="0"/>
                </a:srgbClr>
              </a:solidFill>
            </a:ln>
          </p:spPr>
          <p:style>
            <a:lnRef idx="1">
              <a:scrgbClr r="0" g="0" b="0"/>
            </a:lnRef>
            <a:fillRef idx="0">
              <a:scrgbClr r="0" g="0" b="0"/>
            </a:fillRef>
            <a:effectRef idx="0">
              <a:scrgbClr r="0" g="0" b="0"/>
            </a:effectRef>
            <a:fontRef idx="minor"/>
          </p:style>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Picture 167"/>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8B0026D8-87F9-1AF8-4B24-F619E48CEBBB}"/>
              </a:ext>
            </a:extLst>
          </p:cNvPr>
          <p:cNvSpPr txBox="1"/>
          <p:nvPr/>
        </p:nvSpPr>
        <p:spPr>
          <a:xfrm>
            <a:off x="271305" y="-510540"/>
            <a:ext cx="1336431" cy="3939540"/>
          </a:xfrm>
          <a:prstGeom prst="rect">
            <a:avLst/>
          </a:prstGeom>
          <a:noFill/>
        </p:spPr>
        <p:txBody>
          <a:bodyPr wrap="square" rtlCol="0">
            <a:spAutoFit/>
          </a:bodyPr>
          <a:lstStyle/>
          <a:p>
            <a:r>
              <a:rPr lang="en-US" sz="25000" b="1" dirty="0">
                <a:solidFill>
                  <a:schemeClr val="bg1"/>
                </a:solidFill>
              </a:rPr>
              <a:t>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Content Placeholder 4"/>
          <p:cNvPicPr/>
          <p:nvPr/>
        </p:nvPicPr>
        <p:blipFill>
          <a:blip r:embed="rId3"/>
          <a:stretch/>
        </p:blipFill>
        <p:spPr>
          <a:xfrm>
            <a:off x="9720" y="0"/>
            <a:ext cx="12171600" cy="6857280"/>
          </a:xfrm>
          <a:prstGeom prst="rect">
            <a:avLst/>
          </a:prstGeom>
          <a:ln w="0">
            <a:noFill/>
          </a:ln>
        </p:spPr>
      </p:pic>
      <p:sp>
        <p:nvSpPr>
          <p:cNvPr id="170" name="Rounded Rectangle 9"/>
          <p:cNvSpPr/>
          <p:nvPr/>
        </p:nvSpPr>
        <p:spPr>
          <a:xfrm>
            <a:off x="2012400" y="1495440"/>
            <a:ext cx="8166600" cy="3781440"/>
          </a:xfrm>
          <a:prstGeom prst="roundRect">
            <a:avLst>
              <a:gd name="adj" fmla="val 16667"/>
            </a:avLst>
          </a:prstGeom>
          <a:solidFill>
            <a:schemeClr val="lt1">
              <a:alpha val="40000"/>
              <a:hueOff val="0"/>
              <a:satOff val="0"/>
              <a:lumOff val="0"/>
              <a:alphaOff val="0"/>
            </a:schemeClr>
          </a:solidFill>
          <a:ln cap="rnd">
            <a:solidFill>
              <a:srgbClr val="6F6F6F">
                <a:hueOff val="0"/>
                <a:satOff val="0"/>
                <a:lumOff val="0"/>
                <a:alphaOff val="0"/>
              </a:srgbClr>
            </a:solidFill>
            <a:round/>
          </a:ln>
        </p:spPr>
        <p:style>
          <a:lnRef idx="2">
            <a:schemeClr val="accent3">
              <a:shade val="50000"/>
            </a:schemeClr>
          </a:lnRef>
          <a:fillRef idx="1">
            <a:schemeClr val="accent3"/>
          </a:fillRef>
          <a:effectRef idx="0">
            <a:schemeClr val="accent3"/>
          </a:effectRef>
          <a:fontRef idx="minor"/>
        </p:style>
      </p:sp>
      <p:sp>
        <p:nvSpPr>
          <p:cNvPr id="171"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4</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172" name="Title 1"/>
          <p:cNvSpPr/>
          <p:nvPr/>
        </p:nvSpPr>
        <p:spPr>
          <a:xfrm>
            <a:off x="934920" y="0"/>
            <a:ext cx="10318320" cy="1211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US" sz="3200" b="0" strike="noStrike" cap="all" spc="-1">
                <a:solidFill>
                  <a:srgbClr val="FFFFFF"/>
                </a:solidFill>
                <a:latin typeface="Century Gothic"/>
              </a:rPr>
              <a:t>Remember to meet God </a:t>
            </a:r>
            <a:br/>
            <a:r>
              <a:rPr lang="en-US" sz="3200" b="0" strike="noStrike" cap="all" spc="-1">
                <a:solidFill>
                  <a:srgbClr val="FFFFFF"/>
                </a:solidFill>
                <a:latin typeface="Century Gothic"/>
              </a:rPr>
              <a:t>on the Day He blessed</a:t>
            </a:r>
            <a:endParaRPr lang="en-PH" sz="3200" b="0" strike="noStrike" spc="-1">
              <a:latin typeface="Arial"/>
            </a:endParaRPr>
          </a:p>
        </p:txBody>
      </p:sp>
      <p:graphicFrame>
        <p:nvGraphicFramePr>
          <p:cNvPr id="4" name="Diagram1"/>
          <p:cNvGraphicFramePr/>
          <p:nvPr>
            <p:extLst>
              <p:ext uri="{D42A27DB-BD31-4B8C-83A1-F6EECF244321}">
                <p14:modId xmlns:p14="http://schemas.microsoft.com/office/powerpoint/2010/main" val="790232126"/>
              </p:ext>
            </p:extLst>
          </p:nvPr>
        </p:nvGraphicFramePr>
        <p:xfrm>
          <a:off x="452160" y="2026440"/>
          <a:ext cx="11224800" cy="2303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2"/>
          <p:cNvGraphicFramePr/>
          <p:nvPr>
            <p:extLst>
              <p:ext uri="{D42A27DB-BD31-4B8C-83A1-F6EECF244321}">
                <p14:modId xmlns:p14="http://schemas.microsoft.com/office/powerpoint/2010/main" val="1910773989"/>
              </p:ext>
            </p:extLst>
          </p:nvPr>
        </p:nvGraphicFramePr>
        <p:xfrm>
          <a:off x="457920" y="180000"/>
          <a:ext cx="1413360" cy="22816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 name="Diagram3"/>
          <p:cNvGraphicFramePr/>
          <p:nvPr>
            <p:extLst>
              <p:ext uri="{D42A27DB-BD31-4B8C-83A1-F6EECF244321}">
                <p14:modId xmlns:p14="http://schemas.microsoft.com/office/powerpoint/2010/main" val="148822884"/>
              </p:ext>
            </p:extLst>
          </p:nvPr>
        </p:nvGraphicFramePr>
        <p:xfrm>
          <a:off x="10258560" y="4185360"/>
          <a:ext cx="1413360" cy="260856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6" name="TextBox 5">
            <a:extLst>
              <a:ext uri="{FF2B5EF4-FFF2-40B4-BE49-F238E27FC236}">
                <a16:creationId xmlns:a16="http://schemas.microsoft.com/office/drawing/2014/main" id="{7ABE3575-F871-EA10-51F8-FBC46BB3D065}"/>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itle 1"/>
          <p:cNvSpPr/>
          <p:nvPr/>
        </p:nvSpPr>
        <p:spPr>
          <a:xfrm>
            <a:off x="1141560" y="0"/>
            <a:ext cx="9905400" cy="1382040"/>
          </a:xfrm>
          <a:prstGeom prst="rect">
            <a:avLst/>
          </a:prstGeom>
          <a:noFill/>
          <a:ln w="0">
            <a:noFill/>
          </a:ln>
        </p:spPr>
        <p:style>
          <a:lnRef idx="2">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en-PH" sz="3200" b="0" strike="noStrike" cap="all" spc="-1">
                <a:solidFill>
                  <a:srgbClr val="FFFFFF"/>
                </a:solidFill>
                <a:latin typeface="Century Gothic"/>
              </a:rPr>
              <a:t>The rest of GOD</a:t>
            </a:r>
            <a:endParaRPr lang="en-PH" sz="3200" b="0" strike="noStrike" spc="-1">
              <a:latin typeface="Arial"/>
            </a:endParaRPr>
          </a:p>
        </p:txBody>
      </p:sp>
      <p:sp>
        <p:nvSpPr>
          <p:cNvPr id="174" name="Content Placeholder 2"/>
          <p:cNvSpPr/>
          <p:nvPr/>
        </p:nvSpPr>
        <p:spPr>
          <a:xfrm>
            <a:off x="529920" y="1143000"/>
            <a:ext cx="11128320" cy="5398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Bef>
                <a:spcPts val="641"/>
              </a:spcBef>
              <a:spcAft>
                <a:spcPts val="601"/>
              </a:spcAft>
              <a:tabLst>
                <a:tab pos="0" algn="l"/>
              </a:tabLst>
            </a:pPr>
            <a:r>
              <a:rPr lang="en-PH" sz="3200" b="0" strike="noStrike" cap="small" spc="-1" dirty="0">
                <a:solidFill>
                  <a:srgbClr val="FFFFFF"/>
                </a:solidFill>
                <a:latin typeface="Century Gothic"/>
              </a:rPr>
              <a:t>8 Remember the sabbath day, to keep it holy.</a:t>
            </a:r>
            <a:endParaRPr lang="en-PH" sz="3200" b="0" strike="noStrike" spc="-1" dirty="0">
              <a:latin typeface="Arial"/>
            </a:endParaRPr>
          </a:p>
          <a:p>
            <a:pPr>
              <a:lnSpc>
                <a:spcPct val="100000"/>
              </a:lnSpc>
              <a:spcBef>
                <a:spcPts val="641"/>
              </a:spcBef>
              <a:spcAft>
                <a:spcPts val="601"/>
              </a:spcAft>
              <a:tabLst>
                <a:tab pos="0" algn="l"/>
              </a:tabLst>
            </a:pPr>
            <a:r>
              <a:rPr lang="en-PH" sz="3200" b="0" strike="noStrike" cap="small" spc="-1" dirty="0">
                <a:solidFill>
                  <a:srgbClr val="FFFFFF"/>
                </a:solidFill>
                <a:latin typeface="Century Gothic"/>
              </a:rPr>
              <a:t>9 Six days shalt thou </a:t>
            </a:r>
            <a:r>
              <a:rPr lang="en-PH" sz="3200" b="0" strike="noStrike" cap="small" spc="-1" dirty="0" err="1">
                <a:solidFill>
                  <a:srgbClr val="FFFFFF"/>
                </a:solidFill>
                <a:latin typeface="Century Gothic"/>
              </a:rPr>
              <a:t>labour</a:t>
            </a:r>
            <a:r>
              <a:rPr lang="en-PH" sz="3200" b="0" strike="noStrike" cap="small" spc="-1" dirty="0">
                <a:solidFill>
                  <a:srgbClr val="FFFFFF"/>
                </a:solidFill>
                <a:latin typeface="Century Gothic"/>
              </a:rPr>
              <a:t>, and do all thy work:</a:t>
            </a:r>
            <a:endParaRPr lang="en-PH" sz="3200" b="0" strike="noStrike" spc="-1" dirty="0">
              <a:latin typeface="Arial"/>
            </a:endParaRPr>
          </a:p>
          <a:p>
            <a:pPr>
              <a:lnSpc>
                <a:spcPct val="100000"/>
              </a:lnSpc>
              <a:spcBef>
                <a:spcPts val="641"/>
              </a:spcBef>
              <a:spcAft>
                <a:spcPts val="601"/>
              </a:spcAft>
              <a:tabLst>
                <a:tab pos="0" algn="l"/>
              </a:tabLst>
            </a:pPr>
            <a:r>
              <a:rPr lang="en-PH" sz="3200" b="0" strike="noStrike" cap="small" spc="-1" dirty="0">
                <a:solidFill>
                  <a:srgbClr val="FFFFFF"/>
                </a:solidFill>
                <a:latin typeface="Century Gothic"/>
              </a:rPr>
              <a:t>10 But the seventh day  the sabbath of </a:t>
            </a:r>
            <a:r>
              <a:rPr lang="he" sz="3200" b="0" strike="noStrike" cap="all" spc="-1" dirty="0">
                <a:solidFill>
                  <a:srgbClr val="FFFF00"/>
                </a:solidFill>
                <a:latin typeface="Century Gothic"/>
              </a:rPr>
              <a:t>יְהֹוָה</a:t>
            </a:r>
            <a:r>
              <a:rPr lang="en-PH" sz="3200" b="0" strike="noStrike" cap="small" spc="-1" dirty="0">
                <a:solidFill>
                  <a:srgbClr val="FFFFFF"/>
                </a:solidFill>
                <a:latin typeface="Century Gothic"/>
              </a:rPr>
              <a:t> thy God:  thou shalt not do any work, thou, nor thy son, nor thy daughter, thy manservant, nor thy maidservant, nor thy cattle, nor thy stranger that  within thy gates:</a:t>
            </a:r>
            <a:endParaRPr lang="en-PH" sz="3200" b="0" strike="noStrike" spc="-1" dirty="0">
              <a:latin typeface="Arial"/>
            </a:endParaRPr>
          </a:p>
          <a:p>
            <a:pPr>
              <a:lnSpc>
                <a:spcPct val="100000"/>
              </a:lnSpc>
              <a:spcBef>
                <a:spcPts val="641"/>
              </a:spcBef>
              <a:spcAft>
                <a:spcPts val="601"/>
              </a:spcAft>
              <a:tabLst>
                <a:tab pos="0" algn="l"/>
              </a:tabLst>
            </a:pPr>
            <a:r>
              <a:rPr lang="en-PH" sz="3200" b="0" strike="noStrike" cap="small" spc="-1" dirty="0">
                <a:solidFill>
                  <a:srgbClr val="FFFFFF"/>
                </a:solidFill>
                <a:latin typeface="Century Gothic"/>
              </a:rPr>
              <a:t>11 For  six days </a:t>
            </a:r>
            <a:r>
              <a:rPr lang="he" sz="3200" b="0" strike="noStrike" cap="all" spc="-1" dirty="0">
                <a:solidFill>
                  <a:srgbClr val="FFFF00"/>
                </a:solidFill>
                <a:latin typeface="Century Gothic"/>
              </a:rPr>
              <a:t>יְהֹוָה</a:t>
            </a:r>
            <a:r>
              <a:rPr lang="en-PH" sz="3200" b="0" strike="noStrike" cap="small" spc="-1" dirty="0">
                <a:solidFill>
                  <a:srgbClr val="FFFFFF"/>
                </a:solidFill>
                <a:latin typeface="Century Gothic"/>
              </a:rPr>
              <a:t> YEHOVA made heaven and earth, the sea, and all that in them , and rested the seventh day: wherefore </a:t>
            </a:r>
            <a:r>
              <a:rPr lang="he" sz="3200" b="0" strike="noStrike" cap="all" spc="-1" dirty="0">
                <a:solidFill>
                  <a:srgbClr val="FFFF00"/>
                </a:solidFill>
                <a:latin typeface="Century Gothic"/>
              </a:rPr>
              <a:t>יְהֹוָה</a:t>
            </a:r>
            <a:r>
              <a:rPr lang="en-PH" sz="3200" b="0" strike="noStrike" cap="small" spc="-1" dirty="0">
                <a:solidFill>
                  <a:srgbClr val="FFFFFF"/>
                </a:solidFill>
                <a:latin typeface="Century Gothic"/>
              </a:rPr>
              <a:t> YEHOVA blessed the sabbath day, and hallowed it.</a:t>
            </a:r>
            <a:endParaRPr lang="en-PH" sz="3200" b="0" strike="noStrike" spc="-1" dirty="0">
              <a:latin typeface="Arial"/>
            </a:endParaRPr>
          </a:p>
        </p:txBody>
      </p:sp>
      <p:sp>
        <p:nvSpPr>
          <p:cNvPr id="4" name="TextBox 3">
            <a:extLst>
              <a:ext uri="{FF2B5EF4-FFF2-40B4-BE49-F238E27FC236}">
                <a16:creationId xmlns:a16="http://schemas.microsoft.com/office/drawing/2014/main" id="{BE523267-50EB-CEBF-1A26-67B0D1B50C50}"/>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6C5B-4456-4DED-AD4C-B4F50049EC1E}"/>
              </a:ext>
            </a:extLst>
          </p:cNvPr>
          <p:cNvSpPr>
            <a:spLocks noGrp="1"/>
          </p:cNvSpPr>
          <p:nvPr>
            <p:ph type="title"/>
          </p:nvPr>
        </p:nvSpPr>
        <p:spPr>
          <a:xfrm>
            <a:off x="609780" y="273600"/>
            <a:ext cx="10972440" cy="1144800"/>
          </a:xfrm>
        </p:spPr>
        <p:txBody>
          <a:bodyPr/>
          <a:lstStyle/>
          <a:p>
            <a:pPr algn="ctr"/>
            <a:r>
              <a:rPr lang="en-US" dirty="0"/>
              <a:t>4</a:t>
            </a:r>
            <a:r>
              <a:rPr lang="en-US" baseline="30000" dirty="0"/>
              <a:t>th</a:t>
            </a:r>
            <a:r>
              <a:rPr lang="en-US" dirty="0"/>
              <a:t> commandment</a:t>
            </a:r>
          </a:p>
        </p:txBody>
      </p:sp>
      <p:sp>
        <p:nvSpPr>
          <p:cNvPr id="3" name="Subtitle 2">
            <a:extLst>
              <a:ext uri="{FF2B5EF4-FFF2-40B4-BE49-F238E27FC236}">
                <a16:creationId xmlns:a16="http://schemas.microsoft.com/office/drawing/2014/main" id="{76AF647E-69F8-4562-8774-B52AD82138C0}"/>
              </a:ext>
            </a:extLst>
          </p:cNvPr>
          <p:cNvSpPr>
            <a:spLocks noGrp="1"/>
          </p:cNvSpPr>
          <p:nvPr>
            <p:ph type="subTitle"/>
          </p:nvPr>
        </p:nvSpPr>
        <p:spPr>
          <a:xfrm>
            <a:off x="304890" y="1418400"/>
            <a:ext cx="11582220" cy="5439600"/>
          </a:xfrm>
        </p:spPr>
        <p:txBody>
          <a:bodyPr/>
          <a:lstStyle/>
          <a:p>
            <a:r>
              <a:rPr lang="en-US" sz="3200" baseline="30000" dirty="0"/>
              <a:t>8 </a:t>
            </a:r>
            <a:r>
              <a:rPr lang="en-US" sz="3200" dirty="0"/>
              <a:t>“</a:t>
            </a:r>
            <a:r>
              <a:rPr lang="en-US" sz="3200" dirty="0" err="1"/>
              <a:t>Tumana</a:t>
            </a:r>
            <a:r>
              <a:rPr lang="en-US" sz="3200" dirty="0"/>
              <a:t> </a:t>
            </a:r>
            <a:r>
              <a:rPr lang="en-US" sz="3200" dirty="0" err="1"/>
              <a:t>ninyo</a:t>
            </a:r>
            <a:r>
              <a:rPr lang="en-US" sz="3200" dirty="0"/>
              <a:t> ang </a:t>
            </a:r>
            <a:r>
              <a:rPr lang="en-US" sz="3200" i="1" dirty="0" err="1"/>
              <a:t>akon</a:t>
            </a:r>
            <a:r>
              <a:rPr lang="en-US" sz="3200" i="1" dirty="0"/>
              <a:t> </a:t>
            </a:r>
            <a:r>
              <a:rPr lang="en-US" sz="3200" i="1" dirty="0" err="1"/>
              <a:t>mga</a:t>
            </a:r>
            <a:r>
              <a:rPr lang="en-US" sz="3200" i="1" dirty="0"/>
              <a:t> </a:t>
            </a:r>
            <a:r>
              <a:rPr lang="en-US" sz="3200" i="1" dirty="0" err="1"/>
              <a:t>ginapahimo</a:t>
            </a:r>
            <a:r>
              <a:rPr lang="en-US" sz="3200" i="1" dirty="0"/>
              <a:t> </a:t>
            </a:r>
            <a:r>
              <a:rPr lang="en-US" sz="3200" i="1" dirty="0" err="1"/>
              <a:t>sa</a:t>
            </a:r>
            <a:r>
              <a:rPr lang="en-US" sz="3200" dirty="0"/>
              <a:t> </a:t>
            </a:r>
            <a:r>
              <a:rPr lang="en-US" sz="3200" dirty="0" err="1"/>
              <a:t>Adlaw</a:t>
            </a:r>
            <a:r>
              <a:rPr lang="en-US" sz="3200" dirty="0"/>
              <a:t> </a:t>
            </a:r>
            <a:r>
              <a:rPr lang="en-US" sz="3200" dirty="0" err="1"/>
              <a:t>nga</a:t>
            </a:r>
            <a:r>
              <a:rPr lang="en-US" sz="3200" dirty="0"/>
              <a:t> </a:t>
            </a:r>
            <a:r>
              <a:rPr lang="en-US" sz="3200" dirty="0" err="1"/>
              <a:t>Inugpahuway</a:t>
            </a:r>
            <a:r>
              <a:rPr lang="en-US" sz="3200" dirty="0"/>
              <a:t>, </a:t>
            </a:r>
            <a:r>
              <a:rPr lang="en-US" sz="3200" dirty="0" err="1"/>
              <a:t>kag</a:t>
            </a:r>
            <a:r>
              <a:rPr lang="en-US" sz="3200" dirty="0"/>
              <a:t> </a:t>
            </a:r>
            <a:r>
              <a:rPr lang="en-US" sz="3200" dirty="0" err="1"/>
              <a:t>himua</a:t>
            </a:r>
            <a:r>
              <a:rPr lang="en-US" sz="3200" dirty="0"/>
              <a:t> </a:t>
            </a:r>
            <a:r>
              <a:rPr lang="en-US" sz="3200" dirty="0" err="1"/>
              <a:t>ninyo</a:t>
            </a:r>
            <a:r>
              <a:rPr lang="en-US" sz="3200" dirty="0"/>
              <a:t> </a:t>
            </a:r>
            <a:r>
              <a:rPr lang="en-US" sz="3200" dirty="0" err="1"/>
              <a:t>ini</a:t>
            </a:r>
            <a:r>
              <a:rPr lang="en-US" sz="3200" dirty="0"/>
              <a:t> </a:t>
            </a:r>
            <a:r>
              <a:rPr lang="en-US" sz="3200" dirty="0" err="1"/>
              <a:t>nga</a:t>
            </a:r>
            <a:r>
              <a:rPr lang="en-US" sz="3200" dirty="0"/>
              <a:t> </a:t>
            </a:r>
            <a:r>
              <a:rPr lang="en-US" sz="3200" dirty="0" err="1"/>
              <a:t>pinasahi</a:t>
            </a:r>
            <a:r>
              <a:rPr lang="en-US" sz="3200" dirty="0"/>
              <a:t> </a:t>
            </a:r>
            <a:r>
              <a:rPr lang="en-US" sz="3200" dirty="0" err="1"/>
              <a:t>nga</a:t>
            </a:r>
            <a:r>
              <a:rPr lang="en-US" sz="3200" dirty="0"/>
              <a:t> </a:t>
            </a:r>
            <a:r>
              <a:rPr lang="en-US" sz="3200" dirty="0" err="1"/>
              <a:t>adlaw</a:t>
            </a:r>
            <a:r>
              <a:rPr lang="en-US" sz="3200" dirty="0"/>
              <a:t> para </a:t>
            </a:r>
            <a:r>
              <a:rPr lang="en-US" sz="3200" dirty="0" err="1"/>
              <a:t>sa</a:t>
            </a:r>
            <a:r>
              <a:rPr lang="en-US" sz="3200" dirty="0"/>
              <a:t> </a:t>
            </a:r>
            <a:r>
              <a:rPr lang="en-US" sz="3200" dirty="0" err="1"/>
              <a:t>akon</a:t>
            </a:r>
            <a:r>
              <a:rPr lang="en-US" sz="3200" dirty="0"/>
              <a:t>. </a:t>
            </a:r>
            <a:r>
              <a:rPr lang="en-US" sz="3200" baseline="30000" dirty="0"/>
              <a:t>9 </a:t>
            </a:r>
            <a:r>
              <a:rPr lang="en-US" sz="3200" dirty="0"/>
              <a:t>Mag-</a:t>
            </a:r>
            <a:r>
              <a:rPr lang="en-US" sz="3200" dirty="0" err="1"/>
              <a:t>obra</a:t>
            </a:r>
            <a:r>
              <a:rPr lang="en-US" sz="3200" dirty="0"/>
              <a:t> </a:t>
            </a:r>
            <a:r>
              <a:rPr lang="en-US" sz="3200" dirty="0" err="1"/>
              <a:t>kamo</a:t>
            </a:r>
            <a:r>
              <a:rPr lang="en-US" sz="3200" dirty="0"/>
              <a:t> </a:t>
            </a:r>
            <a:r>
              <a:rPr lang="en-US" sz="3200" dirty="0" err="1"/>
              <a:t>sa</a:t>
            </a:r>
            <a:r>
              <a:rPr lang="en-US" sz="3200" dirty="0"/>
              <a:t> </a:t>
            </a:r>
            <a:r>
              <a:rPr lang="en-US" sz="3200" dirty="0" err="1"/>
              <a:t>sulod</a:t>
            </a:r>
            <a:r>
              <a:rPr lang="en-US" sz="3200" dirty="0"/>
              <a:t> sang </a:t>
            </a:r>
            <a:r>
              <a:rPr lang="en-US" sz="3200" dirty="0" err="1"/>
              <a:t>anom</a:t>
            </a:r>
            <a:r>
              <a:rPr lang="en-US" sz="3200" dirty="0"/>
              <a:t> ka </a:t>
            </a:r>
            <a:r>
              <a:rPr lang="en-US" sz="3200" dirty="0" err="1"/>
              <a:t>adlaw</a:t>
            </a:r>
            <a:r>
              <a:rPr lang="en-US" sz="3200" dirty="0"/>
              <a:t>, </a:t>
            </a:r>
            <a:r>
              <a:rPr lang="en-US" sz="3200" baseline="30000" dirty="0"/>
              <a:t>10 </a:t>
            </a:r>
            <a:r>
              <a:rPr lang="en-US" sz="3200" dirty="0" err="1"/>
              <a:t>pero</a:t>
            </a:r>
            <a:r>
              <a:rPr lang="en-US" sz="3200" dirty="0"/>
              <a:t> ang </a:t>
            </a:r>
            <a:r>
              <a:rPr lang="en-US" sz="3200" dirty="0" err="1"/>
              <a:t>ikapito</a:t>
            </a:r>
            <a:r>
              <a:rPr lang="en-US" sz="3200" dirty="0"/>
              <a:t> </a:t>
            </a:r>
            <a:r>
              <a:rPr lang="en-US" sz="3200" dirty="0" err="1"/>
              <a:t>nga</a:t>
            </a:r>
            <a:r>
              <a:rPr lang="en-US" sz="3200" dirty="0"/>
              <a:t> </a:t>
            </a:r>
            <a:r>
              <a:rPr lang="en-US" sz="3200" dirty="0" err="1"/>
              <a:t>adlaw</a:t>
            </a:r>
            <a:r>
              <a:rPr lang="en-US" sz="3200" dirty="0"/>
              <a:t> </a:t>
            </a:r>
            <a:r>
              <a:rPr lang="en-US" sz="3200" dirty="0" err="1"/>
              <a:t>amo</a:t>
            </a:r>
            <a:r>
              <a:rPr lang="en-US" sz="3200" dirty="0"/>
              <a:t> ang </a:t>
            </a:r>
            <a:r>
              <a:rPr lang="en-US" sz="3200" dirty="0" err="1"/>
              <a:t>Adlaw</a:t>
            </a:r>
            <a:r>
              <a:rPr lang="en-US" sz="3200" dirty="0"/>
              <a:t> </a:t>
            </a:r>
            <a:r>
              <a:rPr lang="en-US" sz="3200" dirty="0" err="1"/>
              <a:t>nga</a:t>
            </a:r>
            <a:r>
              <a:rPr lang="en-US" sz="3200" dirty="0"/>
              <a:t> </a:t>
            </a:r>
            <a:r>
              <a:rPr lang="en-US" sz="3200" dirty="0" err="1"/>
              <a:t>Inugpahuway</a:t>
            </a:r>
            <a:r>
              <a:rPr lang="en-US" sz="3200" dirty="0"/>
              <a:t> </a:t>
            </a:r>
            <a:r>
              <a:rPr lang="en-US" sz="3200" dirty="0" err="1"/>
              <a:t>nga</a:t>
            </a:r>
            <a:r>
              <a:rPr lang="en-US" sz="3200" dirty="0"/>
              <a:t> </a:t>
            </a:r>
            <a:r>
              <a:rPr lang="en-US" sz="3200" dirty="0" err="1"/>
              <a:t>inyo</a:t>
            </a:r>
            <a:r>
              <a:rPr lang="en-US" sz="3200" dirty="0"/>
              <a:t> </a:t>
            </a:r>
            <a:r>
              <a:rPr lang="en-US" sz="3200" dirty="0" err="1"/>
              <a:t>painon</a:t>
            </a:r>
            <a:r>
              <a:rPr lang="en-US" sz="3200" dirty="0"/>
              <a:t> para </a:t>
            </a:r>
            <a:r>
              <a:rPr lang="en-US" sz="3200" dirty="0" err="1"/>
              <a:t>sa</a:t>
            </a:r>
            <a:r>
              <a:rPr lang="en-US" sz="3200" dirty="0"/>
              <a:t> </a:t>
            </a:r>
            <a:r>
              <a:rPr lang="en-US" sz="3200" dirty="0" err="1"/>
              <a:t>akon</a:t>
            </a:r>
            <a:r>
              <a:rPr lang="en-US" sz="3200" dirty="0"/>
              <a:t>, ang </a:t>
            </a:r>
            <a:r>
              <a:rPr lang="en-US" sz="3200" cap="small" dirty="0" err="1">
                <a:effectLst/>
              </a:rPr>
              <a:t>Ginoo</a:t>
            </a:r>
            <a:r>
              <a:rPr lang="en-US" sz="3200" dirty="0"/>
              <a:t> </a:t>
            </a:r>
            <a:r>
              <a:rPr lang="en-US" sz="3200" dirty="0" err="1"/>
              <a:t>nga</a:t>
            </a:r>
            <a:r>
              <a:rPr lang="en-US" sz="3200" dirty="0"/>
              <a:t> </a:t>
            </a:r>
            <a:r>
              <a:rPr lang="en-US" sz="3200" dirty="0" err="1"/>
              <a:t>inyo</a:t>
            </a:r>
            <a:r>
              <a:rPr lang="en-US" sz="3200" dirty="0"/>
              <a:t> Dios. Indi </a:t>
            </a:r>
            <a:r>
              <a:rPr lang="en-US" sz="3200" dirty="0" err="1"/>
              <a:t>kamo</a:t>
            </a:r>
            <a:r>
              <a:rPr lang="en-US" sz="3200" dirty="0"/>
              <a:t> mag-</a:t>
            </a:r>
            <a:r>
              <a:rPr lang="en-US" sz="3200" dirty="0" err="1"/>
              <a:t>obra</a:t>
            </a:r>
            <a:r>
              <a:rPr lang="en-US" sz="3200" dirty="0"/>
              <a:t> </a:t>
            </a:r>
            <a:r>
              <a:rPr lang="en-US" sz="3200" dirty="0" err="1"/>
              <a:t>sa</a:t>
            </a:r>
            <a:r>
              <a:rPr lang="en-US" sz="3200" dirty="0"/>
              <a:t> </a:t>
            </a:r>
            <a:r>
              <a:rPr lang="en-US" sz="3200" dirty="0" err="1"/>
              <a:t>sina</a:t>
            </a:r>
            <a:r>
              <a:rPr lang="en-US" sz="3200" dirty="0"/>
              <a:t> </a:t>
            </a:r>
            <a:r>
              <a:rPr lang="en-US" sz="3200" dirty="0" err="1"/>
              <a:t>nga</a:t>
            </a:r>
            <a:r>
              <a:rPr lang="en-US" sz="3200" dirty="0"/>
              <a:t> </a:t>
            </a:r>
            <a:r>
              <a:rPr lang="en-US" sz="3200" dirty="0" err="1"/>
              <a:t>adlaw</a:t>
            </a:r>
            <a:r>
              <a:rPr lang="en-US" sz="3200" dirty="0"/>
              <a:t> </a:t>
            </a:r>
            <a:r>
              <a:rPr lang="en-US" sz="3200" dirty="0" err="1"/>
              <a:t>pati</a:t>
            </a:r>
            <a:r>
              <a:rPr lang="en-US" sz="3200" dirty="0"/>
              <a:t> ang </a:t>
            </a:r>
            <a:r>
              <a:rPr lang="en-US" sz="3200" dirty="0" err="1"/>
              <a:t>inyo</a:t>
            </a:r>
            <a:r>
              <a:rPr lang="en-US" sz="3200" dirty="0"/>
              <a:t> </a:t>
            </a:r>
            <a:r>
              <a:rPr lang="en-US" sz="3200" dirty="0" err="1"/>
              <a:t>mga</a:t>
            </a:r>
            <a:r>
              <a:rPr lang="en-US" sz="3200" dirty="0"/>
              <a:t> </a:t>
            </a:r>
            <a:r>
              <a:rPr lang="en-US" sz="3200" dirty="0" err="1"/>
              <a:t>anak</a:t>
            </a:r>
            <a:r>
              <a:rPr lang="en-US" sz="3200" dirty="0"/>
              <a:t>, </a:t>
            </a:r>
            <a:r>
              <a:rPr lang="en-US" sz="3200" dirty="0" err="1"/>
              <a:t>mga</a:t>
            </a:r>
            <a:r>
              <a:rPr lang="en-US" sz="3200" dirty="0"/>
              <a:t> </a:t>
            </a:r>
            <a:r>
              <a:rPr lang="en-US" sz="3200" dirty="0" err="1"/>
              <a:t>ulipon</a:t>
            </a:r>
            <a:r>
              <a:rPr lang="en-US" sz="3200" dirty="0"/>
              <a:t>, </a:t>
            </a:r>
            <a:r>
              <a:rPr lang="en-US" sz="3200" dirty="0" err="1"/>
              <a:t>mga</a:t>
            </a:r>
            <a:r>
              <a:rPr lang="en-US" sz="3200" dirty="0"/>
              <a:t> </a:t>
            </a:r>
            <a:r>
              <a:rPr lang="en-US" sz="3200" dirty="0" err="1"/>
              <a:t>kasapatan</a:t>
            </a:r>
            <a:r>
              <a:rPr lang="en-US" sz="3200" dirty="0"/>
              <a:t>, </a:t>
            </a:r>
            <a:r>
              <a:rPr lang="en-US" sz="3200" dirty="0" err="1"/>
              <a:t>kag</a:t>
            </a:r>
            <a:r>
              <a:rPr lang="en-US" sz="3200" dirty="0"/>
              <a:t> ang </a:t>
            </a:r>
            <a:r>
              <a:rPr lang="en-US" sz="3200" dirty="0" err="1"/>
              <a:t>mga</a:t>
            </a:r>
            <a:r>
              <a:rPr lang="en-US" sz="3200" dirty="0"/>
              <a:t> </a:t>
            </a:r>
            <a:r>
              <a:rPr lang="en-US" sz="3200" dirty="0" err="1"/>
              <a:t>indi</a:t>
            </a:r>
            <a:r>
              <a:rPr lang="en-US" sz="3200" dirty="0"/>
              <a:t> </a:t>
            </a:r>
            <a:r>
              <a:rPr lang="en-US" sz="3200" dirty="0" err="1"/>
              <a:t>Israelinhon</a:t>
            </a:r>
            <a:r>
              <a:rPr lang="en-US" sz="3200" dirty="0"/>
              <a:t> </a:t>
            </a:r>
            <a:r>
              <a:rPr lang="en-US" sz="3200" dirty="0" err="1"/>
              <a:t>nga</a:t>
            </a:r>
            <a:r>
              <a:rPr lang="en-US" sz="3200" dirty="0"/>
              <a:t> </a:t>
            </a:r>
            <a:r>
              <a:rPr lang="en-US" sz="3200" dirty="0" err="1"/>
              <a:t>nagaestar</a:t>
            </a:r>
            <a:r>
              <a:rPr lang="en-US" sz="3200" dirty="0"/>
              <a:t> </a:t>
            </a:r>
            <a:r>
              <a:rPr lang="en-US" sz="3200" dirty="0" err="1"/>
              <a:t>sa</a:t>
            </a:r>
            <a:r>
              <a:rPr lang="en-US" sz="3200" dirty="0"/>
              <a:t> </a:t>
            </a:r>
            <a:r>
              <a:rPr lang="en-US" sz="3200" dirty="0" err="1"/>
              <a:t>inyo</a:t>
            </a:r>
            <a:r>
              <a:rPr lang="en-US" sz="3200" dirty="0"/>
              <a:t> </a:t>
            </a:r>
            <a:r>
              <a:rPr lang="en-US" sz="3200" dirty="0" err="1"/>
              <a:t>mga</a:t>
            </a:r>
            <a:r>
              <a:rPr lang="en-US" sz="3200" dirty="0"/>
              <a:t> </a:t>
            </a:r>
            <a:r>
              <a:rPr lang="en-US" sz="3200" dirty="0" err="1"/>
              <a:t>banwa</a:t>
            </a:r>
            <a:r>
              <a:rPr lang="en-US" sz="3200" dirty="0"/>
              <a:t>. </a:t>
            </a:r>
            <a:r>
              <a:rPr lang="en-US" sz="3200" baseline="30000" dirty="0"/>
              <a:t>11 </a:t>
            </a:r>
            <a:r>
              <a:rPr lang="en-US" sz="3200" dirty="0"/>
              <a:t>Kay </a:t>
            </a:r>
            <a:r>
              <a:rPr lang="en-US" sz="3200" dirty="0" err="1"/>
              <a:t>sa</a:t>
            </a:r>
            <a:r>
              <a:rPr lang="en-US" sz="3200" dirty="0"/>
              <a:t> </a:t>
            </a:r>
            <a:r>
              <a:rPr lang="en-US" sz="3200" dirty="0" err="1"/>
              <a:t>sulod</a:t>
            </a:r>
            <a:r>
              <a:rPr lang="en-US" sz="3200" dirty="0"/>
              <a:t> sang </a:t>
            </a:r>
            <a:r>
              <a:rPr lang="en-US" sz="3200" dirty="0" err="1"/>
              <a:t>anom</a:t>
            </a:r>
            <a:r>
              <a:rPr lang="en-US" sz="3200" dirty="0"/>
              <a:t> ka </a:t>
            </a:r>
            <a:r>
              <a:rPr lang="en-US" sz="3200" dirty="0" err="1"/>
              <a:t>adlaw</a:t>
            </a:r>
            <a:r>
              <a:rPr lang="en-US" sz="3200" dirty="0"/>
              <a:t> </a:t>
            </a:r>
            <a:r>
              <a:rPr lang="en-US" sz="3200" dirty="0" err="1"/>
              <a:t>gintuga</a:t>
            </a:r>
            <a:r>
              <a:rPr lang="en-US" sz="3200" dirty="0"/>
              <a:t> ko ang </a:t>
            </a:r>
            <a:r>
              <a:rPr lang="en-US" sz="3200" dirty="0" err="1"/>
              <a:t>kalangitan</a:t>
            </a:r>
            <a:r>
              <a:rPr lang="en-US" sz="3200" dirty="0"/>
              <a:t>, ang </a:t>
            </a:r>
            <a:r>
              <a:rPr lang="en-US" sz="3200" dirty="0" err="1"/>
              <a:t>duta</a:t>
            </a:r>
            <a:r>
              <a:rPr lang="en-US" sz="3200" dirty="0"/>
              <a:t>, ang </a:t>
            </a:r>
            <a:r>
              <a:rPr lang="en-US" sz="3200" dirty="0" err="1"/>
              <a:t>dagat</a:t>
            </a:r>
            <a:r>
              <a:rPr lang="en-US" sz="3200" dirty="0"/>
              <a:t> </a:t>
            </a:r>
            <a:r>
              <a:rPr lang="en-US" sz="3200" dirty="0" err="1"/>
              <a:t>kag</a:t>
            </a:r>
            <a:r>
              <a:rPr lang="en-US" sz="3200" dirty="0"/>
              <a:t> ang </a:t>
            </a:r>
            <a:r>
              <a:rPr lang="en-US" sz="3200" dirty="0" err="1"/>
              <a:t>tanan</a:t>
            </a:r>
            <a:r>
              <a:rPr lang="en-US" sz="3200" dirty="0"/>
              <a:t> </a:t>
            </a:r>
            <a:r>
              <a:rPr lang="en-US" sz="3200" dirty="0" err="1"/>
              <a:t>nga</a:t>
            </a:r>
            <a:r>
              <a:rPr lang="en-US" sz="3200" dirty="0"/>
              <a:t> </a:t>
            </a:r>
            <a:r>
              <a:rPr lang="en-US" sz="3200" dirty="0" err="1"/>
              <a:t>ara</a:t>
            </a:r>
            <a:r>
              <a:rPr lang="en-US" sz="3200" dirty="0"/>
              <a:t> </a:t>
            </a:r>
            <a:r>
              <a:rPr lang="en-US" sz="3200" dirty="0" err="1"/>
              <a:t>sa</a:t>
            </a:r>
            <a:r>
              <a:rPr lang="en-US" sz="3200" dirty="0"/>
              <a:t> </a:t>
            </a:r>
            <a:r>
              <a:rPr lang="en-US" sz="3200" dirty="0" err="1"/>
              <a:t>ila</a:t>
            </a:r>
            <a:r>
              <a:rPr lang="en-US" sz="3200" dirty="0"/>
              <a:t>, </a:t>
            </a:r>
            <a:r>
              <a:rPr lang="en-US" sz="3200" dirty="0" err="1"/>
              <a:t>pero</a:t>
            </a:r>
            <a:r>
              <a:rPr lang="en-US" sz="3200" dirty="0"/>
              <a:t> </a:t>
            </a:r>
            <a:r>
              <a:rPr lang="en-US" sz="3200" dirty="0" err="1"/>
              <a:t>nagpahuway</a:t>
            </a:r>
            <a:r>
              <a:rPr lang="en-US" sz="3200" dirty="0"/>
              <a:t> </a:t>
            </a:r>
            <a:r>
              <a:rPr lang="en-US" sz="3200" dirty="0" err="1"/>
              <a:t>ako</a:t>
            </a:r>
            <a:r>
              <a:rPr lang="en-US" sz="3200" dirty="0"/>
              <a:t> </a:t>
            </a:r>
            <a:r>
              <a:rPr lang="en-US" sz="3200" dirty="0" err="1"/>
              <a:t>sa</a:t>
            </a:r>
            <a:r>
              <a:rPr lang="en-US" sz="3200" dirty="0"/>
              <a:t> </a:t>
            </a:r>
            <a:r>
              <a:rPr lang="en-US" sz="3200" dirty="0" err="1"/>
              <a:t>ikapito</a:t>
            </a:r>
            <a:r>
              <a:rPr lang="en-US" sz="3200" dirty="0"/>
              <a:t> </a:t>
            </a:r>
            <a:r>
              <a:rPr lang="en-US" sz="3200" dirty="0" err="1"/>
              <a:t>nga</a:t>
            </a:r>
            <a:r>
              <a:rPr lang="en-US" sz="3200" dirty="0"/>
              <a:t> </a:t>
            </a:r>
            <a:r>
              <a:rPr lang="en-US" sz="3200" dirty="0" err="1"/>
              <a:t>adlaw</a:t>
            </a:r>
            <a:r>
              <a:rPr lang="en-US" sz="3200" dirty="0"/>
              <a:t>. </a:t>
            </a:r>
            <a:r>
              <a:rPr lang="en-US" sz="3200" dirty="0" err="1"/>
              <a:t>Gani</a:t>
            </a:r>
            <a:r>
              <a:rPr lang="en-US" sz="3200" dirty="0"/>
              <a:t> </a:t>
            </a:r>
            <a:r>
              <a:rPr lang="en-US" sz="3200" dirty="0" err="1"/>
              <a:t>ginbendisyunan</a:t>
            </a:r>
            <a:r>
              <a:rPr lang="en-US" sz="3200" dirty="0"/>
              <a:t> ko ang </a:t>
            </a:r>
            <a:r>
              <a:rPr lang="en-US" sz="3200" dirty="0" err="1"/>
              <a:t>Adlaw</a:t>
            </a:r>
            <a:r>
              <a:rPr lang="en-US" sz="3200" dirty="0"/>
              <a:t> </a:t>
            </a:r>
            <a:r>
              <a:rPr lang="en-US" sz="3200" dirty="0" err="1"/>
              <a:t>nga</a:t>
            </a:r>
            <a:r>
              <a:rPr lang="en-US" sz="3200" dirty="0"/>
              <a:t> </a:t>
            </a:r>
            <a:r>
              <a:rPr lang="en-US" sz="3200" dirty="0" err="1"/>
              <a:t>Inugpahuway</a:t>
            </a:r>
            <a:r>
              <a:rPr lang="en-US" sz="3200" dirty="0"/>
              <a:t> </a:t>
            </a:r>
            <a:r>
              <a:rPr lang="en-US" sz="3200" dirty="0" err="1"/>
              <a:t>kag</a:t>
            </a:r>
            <a:r>
              <a:rPr lang="en-US" sz="3200" dirty="0"/>
              <a:t> </a:t>
            </a:r>
            <a:r>
              <a:rPr lang="en-US" sz="3200" dirty="0" err="1"/>
              <a:t>ginhimo</a:t>
            </a:r>
            <a:r>
              <a:rPr lang="en-US" sz="3200" dirty="0"/>
              <a:t> </a:t>
            </a:r>
            <a:r>
              <a:rPr lang="en-US" sz="3200" dirty="0" err="1"/>
              <a:t>nga</a:t>
            </a:r>
            <a:r>
              <a:rPr lang="en-US" sz="3200" dirty="0"/>
              <a:t> </a:t>
            </a:r>
            <a:r>
              <a:rPr lang="en-US" sz="3200" dirty="0" err="1"/>
              <a:t>pinasahi</a:t>
            </a:r>
            <a:r>
              <a:rPr lang="en-US" sz="3200" dirty="0"/>
              <a:t> </a:t>
            </a:r>
            <a:r>
              <a:rPr lang="en-US" sz="3200" dirty="0" err="1"/>
              <a:t>nga</a:t>
            </a:r>
            <a:r>
              <a:rPr lang="en-US" sz="3200" dirty="0"/>
              <a:t> </a:t>
            </a:r>
            <a:r>
              <a:rPr lang="en-US" sz="3200" dirty="0" err="1"/>
              <a:t>adlaw</a:t>
            </a:r>
            <a:r>
              <a:rPr lang="en-US" sz="3200" dirty="0"/>
              <a:t> para </a:t>
            </a:r>
            <a:r>
              <a:rPr lang="en-US" sz="3200" dirty="0" err="1"/>
              <a:t>sa</a:t>
            </a:r>
            <a:r>
              <a:rPr lang="en-US" sz="3200" dirty="0"/>
              <a:t> </a:t>
            </a:r>
            <a:r>
              <a:rPr lang="en-US" sz="3200" dirty="0" err="1"/>
              <a:t>akon</a:t>
            </a:r>
            <a:r>
              <a:rPr lang="en-US" sz="3200" dirty="0"/>
              <a:t>.</a:t>
            </a:r>
          </a:p>
          <a:p>
            <a:endParaRPr lang="en-US" sz="3200" dirty="0"/>
          </a:p>
        </p:txBody>
      </p:sp>
      <p:sp>
        <p:nvSpPr>
          <p:cNvPr id="4" name="TextBox 3">
            <a:extLst>
              <a:ext uri="{FF2B5EF4-FFF2-40B4-BE49-F238E27FC236}">
                <a16:creationId xmlns:a16="http://schemas.microsoft.com/office/drawing/2014/main" id="{C08E9F48-27E2-C97F-BC1F-A66630ED09BA}"/>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extLst>
      <p:ext uri="{BB962C8B-B14F-4D97-AF65-F5344CB8AC3E}">
        <p14:creationId xmlns:p14="http://schemas.microsoft.com/office/powerpoint/2010/main" val="1482761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What is our Situation</a:t>
            </a:r>
            <a:endParaRPr lang="en-PH" sz="3200" b="0" strike="noStrike" spc="-1">
              <a:latin typeface="Arial"/>
            </a:endParaRPr>
          </a:p>
        </p:txBody>
      </p:sp>
      <p:sp>
        <p:nvSpPr>
          <p:cNvPr id="176"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
        <p:nvSpPr>
          <p:cNvPr id="4" name="TextBox 3">
            <a:extLst>
              <a:ext uri="{FF2B5EF4-FFF2-40B4-BE49-F238E27FC236}">
                <a16:creationId xmlns:a16="http://schemas.microsoft.com/office/drawing/2014/main" id="{5A2C7306-ED23-4FA6-1F70-D93853FF0FB7}"/>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Where does it come from</a:t>
            </a:r>
            <a:endParaRPr lang="en-PH" sz="3200" b="0" strike="noStrike" spc="-1">
              <a:latin typeface="Arial"/>
            </a:endParaRPr>
          </a:p>
        </p:txBody>
      </p:sp>
      <p:sp>
        <p:nvSpPr>
          <p:cNvPr id="178"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85840" indent="-285120">
              <a:spcBef>
                <a:spcPts val="400"/>
              </a:spcBef>
              <a:spcAft>
                <a:spcPts val="601"/>
              </a:spcAft>
              <a:buClr>
                <a:srgbClr val="FFFFFF"/>
              </a:buClr>
              <a:buFont typeface="Arial"/>
              <a:buChar char="•"/>
            </a:pPr>
            <a:r>
              <a:rPr lang="en-US" sz="2000" b="0" strike="noStrike" cap="small" spc="-1" dirty="0">
                <a:solidFill>
                  <a:srgbClr val="FFFFFF"/>
                </a:solidFill>
                <a:latin typeface="Century Gothic"/>
              </a:rPr>
              <a:t>the Jews </a:t>
            </a:r>
            <a:r>
              <a:rPr lang="en-US" sz="2000" cap="small" spc="-1" dirty="0">
                <a:solidFill>
                  <a:srgbClr val="FFFFFF"/>
                </a:solidFill>
                <a:latin typeface="Century Gothic"/>
              </a:rPr>
              <a:t>made the Sabbath a fast day, while in Rome Sunday was a feast day.</a:t>
            </a:r>
          </a:p>
          <a:p>
            <a:pPr marL="457920" lvl="1">
              <a:spcBef>
                <a:spcPts val="400"/>
              </a:spcBef>
              <a:spcAft>
                <a:spcPts val="601"/>
              </a:spcAft>
              <a:buClr>
                <a:srgbClr val="FFFFFF"/>
              </a:buClr>
            </a:pPr>
            <a:r>
              <a:rPr lang="el-GR" sz="1800" dirty="0">
                <a:solidFill>
                  <a:srgbClr val="0000FE"/>
                </a:solidFill>
                <a:highlight>
                  <a:srgbClr val="FFEBCB"/>
                </a:highlight>
                <a:latin typeface="Calibri" panose="020F0502020204030204" pitchFamily="34" charset="0"/>
              </a:rPr>
              <a:t>[TR+] Luke 18:12 </a:t>
            </a:r>
            <a:r>
              <a:rPr lang="el-GR" sz="1800" dirty="0">
                <a:solidFill>
                  <a:srgbClr val="000000"/>
                </a:solidFill>
                <a:highlight>
                  <a:srgbClr val="FFEBCB"/>
                </a:highlight>
                <a:latin typeface="Cardo"/>
              </a:rPr>
              <a:t>νηστευω δις του σαββατου αποδεκατω παντα οσα κτωμαι</a:t>
            </a:r>
            <a:endParaRPr lang="en-US" sz="2000" cap="small" spc="-1" dirty="0">
              <a:solidFill>
                <a:srgbClr val="FFFFFF"/>
              </a:solidFill>
              <a:latin typeface="Century Gothic"/>
            </a:endParaRPr>
          </a:p>
          <a:p>
            <a:pPr marL="285840" indent="-285120">
              <a:spcBef>
                <a:spcPts val="400"/>
              </a:spcBef>
              <a:spcAft>
                <a:spcPts val="601"/>
              </a:spcAft>
              <a:buClr>
                <a:srgbClr val="FFFFFF"/>
              </a:buClr>
              <a:buFont typeface="Arial"/>
              <a:buChar char="•"/>
            </a:pPr>
            <a:r>
              <a:rPr lang="en-US" sz="2000" cap="small" spc="-1" dirty="0">
                <a:solidFill>
                  <a:srgbClr val="FFFFFF"/>
                </a:solidFill>
                <a:latin typeface="Century Gothic"/>
              </a:rPr>
              <a:t>The Roman Catholic</a:t>
            </a:r>
            <a:r>
              <a:rPr lang="en-US" sz="2000" b="0" strike="noStrike" cap="small" spc="-1" dirty="0">
                <a:solidFill>
                  <a:srgbClr val="FFFFFF"/>
                </a:solidFill>
                <a:latin typeface="Century Gothic"/>
              </a:rPr>
              <a:t> Church kept Pegan Sunday practice</a:t>
            </a:r>
          </a:p>
          <a:p>
            <a:pPr marL="285840" indent="-285120">
              <a:spcBef>
                <a:spcPts val="400"/>
              </a:spcBef>
              <a:spcAft>
                <a:spcPts val="601"/>
              </a:spcAft>
              <a:buClr>
                <a:srgbClr val="FFFFFF"/>
              </a:buClr>
              <a:buFont typeface="Arial"/>
              <a:buChar char="•"/>
            </a:pPr>
            <a:r>
              <a:rPr lang="en-US" sz="2000" b="0" strike="noStrike" cap="small" spc="-1" dirty="0">
                <a:solidFill>
                  <a:srgbClr val="FFFFFF"/>
                </a:solidFill>
                <a:latin typeface="Century Gothic"/>
              </a:rPr>
              <a:t>Constantin II the great had confirmed that day</a:t>
            </a:r>
          </a:p>
          <a:p>
            <a:pPr marL="285840" indent="-285120">
              <a:spcBef>
                <a:spcPts val="400"/>
              </a:spcBef>
              <a:spcAft>
                <a:spcPts val="601"/>
              </a:spcAft>
              <a:buClr>
                <a:srgbClr val="FFFFFF"/>
              </a:buClr>
              <a:buFont typeface="Arial"/>
              <a:buChar char="•"/>
            </a:pPr>
            <a:r>
              <a:rPr lang="en-US" sz="2000" cap="small" spc="-1" dirty="0">
                <a:solidFill>
                  <a:srgbClr val="FFFFFF"/>
                </a:solidFill>
                <a:latin typeface="Century Gothic"/>
              </a:rPr>
              <a:t>in the </a:t>
            </a:r>
            <a:r>
              <a:rPr lang="en-US" sz="2000" cap="small" spc="-1" dirty="0">
                <a:solidFill>
                  <a:srgbClr val="FFFFFF"/>
                </a:solidFill>
                <a:latin typeface="Century Gothic"/>
                <a:hlinkClick r:id="rId2" tooltip="Council of Laodicea">
                  <a:extLst>
                    <a:ext uri="{A12FA001-AC4F-418D-AE19-62706E023703}">
                      <ahyp:hlinkClr xmlns:ahyp="http://schemas.microsoft.com/office/drawing/2018/hyperlinkcolor" val="tx"/>
                    </a:ext>
                  </a:extLst>
                </a:hlinkClick>
              </a:rPr>
              <a:t>Council of Laodicea</a:t>
            </a:r>
            <a:r>
              <a:rPr lang="en-US" sz="2000" cap="small" spc="-1" dirty="0">
                <a:solidFill>
                  <a:srgbClr val="FFFFFF"/>
                </a:solidFill>
                <a:latin typeface="Century Gothic"/>
              </a:rPr>
              <a:t> (4th century AD) Sabbath was forbidden in Canons 37–38</a:t>
            </a:r>
          </a:p>
        </p:txBody>
      </p:sp>
      <p:sp>
        <p:nvSpPr>
          <p:cNvPr id="4" name="TextBox 3">
            <a:extLst>
              <a:ext uri="{FF2B5EF4-FFF2-40B4-BE49-F238E27FC236}">
                <a16:creationId xmlns:a16="http://schemas.microsoft.com/office/drawing/2014/main" id="{415C8D38-0228-DAF1-261B-CA1565232406}"/>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dirty="0">
                <a:solidFill>
                  <a:srgbClr val="FFFFFF"/>
                </a:solidFill>
                <a:latin typeface="Century Gothic"/>
              </a:rPr>
              <a:t>Manuscripts</a:t>
            </a:r>
            <a:endParaRPr lang="en-PH" sz="3200" b="0" strike="noStrike" spc="-1" dirty="0">
              <a:latin typeface="Arial"/>
            </a:endParaRPr>
          </a:p>
        </p:txBody>
      </p:sp>
      <p:sp>
        <p:nvSpPr>
          <p:cNvPr id="180"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
        <p:nvSpPr>
          <p:cNvPr id="4" name="TextBox 3">
            <a:extLst>
              <a:ext uri="{FF2B5EF4-FFF2-40B4-BE49-F238E27FC236}">
                <a16:creationId xmlns:a16="http://schemas.microsoft.com/office/drawing/2014/main" id="{ED7A24FE-52C3-156B-5F9D-D6ACEB939899}"/>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sz="3200" b="0" strike="noStrike" cap="all" spc="-1">
                <a:solidFill>
                  <a:srgbClr val="FFFFFF"/>
                </a:solidFill>
                <a:latin typeface="Century Gothic"/>
              </a:rPr>
              <a:t>Translations</a:t>
            </a:r>
            <a:endParaRPr lang="en-PH" sz="3200" b="0" strike="noStrike" spc="-1">
              <a:latin typeface="Arial"/>
            </a:endParaRPr>
          </a:p>
        </p:txBody>
      </p:sp>
      <p:sp>
        <p:nvSpPr>
          <p:cNvPr id="182"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85840" indent="-285120">
              <a:lnSpc>
                <a:spcPct val="100000"/>
              </a:lnSpc>
              <a:spcBef>
                <a:spcPts val="400"/>
              </a:spcBef>
              <a:spcAft>
                <a:spcPts val="601"/>
              </a:spcAft>
              <a:buClr>
                <a:srgbClr val="FFFFFF"/>
              </a:buClr>
              <a:buFont typeface="Arial"/>
              <a:buChar char="•"/>
            </a:pPr>
            <a:r>
              <a:rPr lang="en-US" sz="4400" b="0" strike="noStrike" cap="small" spc="-1" dirty="0">
                <a:solidFill>
                  <a:srgbClr val="FFFFFF"/>
                </a:solidFill>
                <a:latin typeface="Century Gothic"/>
              </a:rPr>
              <a:t>German Luther</a:t>
            </a:r>
            <a:endParaRPr lang="en-PH" sz="44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US" sz="4400" b="0" strike="noStrike" cap="small" spc="-1" dirty="0">
                <a:solidFill>
                  <a:srgbClr val="FFFFFF"/>
                </a:solidFill>
                <a:latin typeface="Century Gothic"/>
              </a:rPr>
              <a:t>Polish </a:t>
            </a:r>
            <a:endParaRPr lang="en-PH" sz="4400" b="0" strike="noStrike" spc="-1" dirty="0">
              <a:latin typeface="Arial"/>
            </a:endParaRPr>
          </a:p>
        </p:txBody>
      </p:sp>
      <p:sp>
        <p:nvSpPr>
          <p:cNvPr id="4" name="TextBox 3">
            <a:extLst>
              <a:ext uri="{FF2B5EF4-FFF2-40B4-BE49-F238E27FC236}">
                <a16:creationId xmlns:a16="http://schemas.microsoft.com/office/drawing/2014/main" id="{E1195C2A-44BB-BCFB-E924-5DDBD15B6E5D}"/>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le 1"/>
          <p:cNvSpPr/>
          <p:nvPr/>
        </p:nvSpPr>
        <p:spPr>
          <a:xfrm>
            <a:off x="3230844" y="1909963"/>
            <a:ext cx="5726831" cy="303807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2500" lnSpcReduction="10000"/>
          </a:bodyPr>
          <a:lstStyle/>
          <a:p>
            <a:pPr algn="ctr">
              <a:lnSpc>
                <a:spcPct val="100000"/>
              </a:lnSpc>
            </a:pPr>
            <a:r>
              <a:rPr lang="en-US" sz="3200" b="0" strike="noStrike" cap="all" spc="-1" dirty="0" err="1">
                <a:solidFill>
                  <a:srgbClr val="FFFFFF"/>
                </a:solidFill>
                <a:latin typeface="Century Gothic"/>
              </a:rPr>
              <a:t>Tranlation</a:t>
            </a:r>
            <a:r>
              <a:rPr lang="en-US" sz="3200" b="0" strike="noStrike" cap="all" spc="-1" dirty="0">
                <a:solidFill>
                  <a:srgbClr val="FFFFFF"/>
                </a:solidFill>
                <a:latin typeface="Century Gothic"/>
              </a:rPr>
              <a:t> of </a:t>
            </a:r>
            <a:r>
              <a:rPr lang="en-US" sz="3200" b="0" strike="noStrike" cap="all" spc="-1" dirty="0" err="1">
                <a:solidFill>
                  <a:srgbClr val="FFFFFF"/>
                </a:solidFill>
                <a:latin typeface="Century Gothic"/>
              </a:rPr>
              <a:t>Shabbaton</a:t>
            </a:r>
            <a:br>
              <a:rPr dirty="0"/>
            </a:br>
            <a:r>
              <a:rPr lang="he" sz="19700" b="1" strike="noStrike" cap="all" spc="-1" dirty="0">
                <a:solidFill>
                  <a:srgbClr val="FFFFFF"/>
                </a:solidFill>
                <a:latin typeface="Times New Roman"/>
                <a:cs typeface="Times New Roman"/>
              </a:rPr>
              <a:t>שַׁבָּתוֹן</a:t>
            </a:r>
            <a:endParaRPr lang="en-PH" sz="3200" b="0" strike="noStrike" spc="-1" dirty="0">
              <a:latin typeface="Arial"/>
            </a:endParaRPr>
          </a:p>
        </p:txBody>
      </p:sp>
      <p:sp>
        <p:nvSpPr>
          <p:cNvPr id="184"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
        <p:nvSpPr>
          <p:cNvPr id="4" name="TextBox 3">
            <a:extLst>
              <a:ext uri="{FF2B5EF4-FFF2-40B4-BE49-F238E27FC236}">
                <a16:creationId xmlns:a16="http://schemas.microsoft.com/office/drawing/2014/main" id="{30761C34-BFC1-D297-A3D5-5ED1D4AC759B}"/>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itle 1"/>
          <p:cNvSpPr/>
          <p:nvPr/>
        </p:nvSpPr>
        <p:spPr>
          <a:xfrm>
            <a:off x="1204160" y="162190"/>
            <a:ext cx="9905400" cy="818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en-US" sz="3200" b="0" strike="noStrike" cap="all" spc="-1" dirty="0">
                <a:solidFill>
                  <a:srgbClr val="FFFFFF"/>
                </a:solidFill>
                <a:latin typeface="Century Gothic"/>
              </a:rPr>
              <a:t>The day </a:t>
            </a:r>
            <a:r>
              <a:rPr lang="en-US" sz="3200" b="0" strike="noStrike" cap="all" spc="-1" dirty="0" err="1">
                <a:solidFill>
                  <a:srgbClr val="FFFFFF"/>
                </a:solidFill>
                <a:latin typeface="Century Gothic"/>
              </a:rPr>
              <a:t>Yeshua</a:t>
            </a:r>
            <a:r>
              <a:rPr lang="en-US" sz="3200" b="0" strike="noStrike" cap="all" spc="-1" dirty="0">
                <a:solidFill>
                  <a:srgbClr val="FFFFFF"/>
                </a:solidFill>
                <a:latin typeface="Century Gothic"/>
              </a:rPr>
              <a:t> rose from death</a:t>
            </a:r>
            <a:endParaRPr lang="en-PH" sz="3200" b="0" strike="noStrike" spc="-1" dirty="0">
              <a:latin typeface="Arial"/>
            </a:endParaRPr>
          </a:p>
        </p:txBody>
      </p:sp>
      <p:sp>
        <p:nvSpPr>
          <p:cNvPr id="186" name="Content Placeholder 2"/>
          <p:cNvSpPr/>
          <p:nvPr/>
        </p:nvSpPr>
        <p:spPr>
          <a:xfrm>
            <a:off x="713433" y="2666880"/>
            <a:ext cx="10761785" cy="1692771"/>
          </a:xfrm>
          <a:prstGeom prst="rect">
            <a:avLst/>
          </a:prstGeom>
          <a:noFill/>
          <a:ln w="0">
            <a:noFill/>
          </a:ln>
        </p:spPr>
        <p:style>
          <a:lnRef idx="0">
            <a:scrgbClr r="0" g="0" b="0"/>
          </a:lnRef>
          <a:fillRef idx="0">
            <a:scrgbClr r="0" g="0" b="0"/>
          </a:fillRef>
          <a:effectRef idx="0">
            <a:scrgbClr r="0" g="0" b="0"/>
          </a:effectRef>
          <a:fontRef idx="minor"/>
        </p:style>
      </p:sp>
      <p:sp>
        <p:nvSpPr>
          <p:cNvPr id="4" name="TextBox 3">
            <a:extLst>
              <a:ext uri="{FF2B5EF4-FFF2-40B4-BE49-F238E27FC236}">
                <a16:creationId xmlns:a16="http://schemas.microsoft.com/office/drawing/2014/main" id="{6E79F15B-CF72-2877-5032-B43D42D0B428}"/>
              </a:ext>
            </a:extLst>
          </p:cNvPr>
          <p:cNvSpPr txBox="1"/>
          <p:nvPr/>
        </p:nvSpPr>
        <p:spPr>
          <a:xfrm>
            <a:off x="10855569" y="-337351"/>
            <a:ext cx="1336431" cy="2400657"/>
          </a:xfrm>
          <a:prstGeom prst="rect">
            <a:avLst/>
          </a:prstGeom>
          <a:noFill/>
        </p:spPr>
        <p:txBody>
          <a:bodyPr wrap="square" rtlCol="0">
            <a:spAutoFit/>
          </a:bodyPr>
          <a:lstStyle/>
          <a:p>
            <a:r>
              <a:rPr lang="en-US" sz="15000" b="1" dirty="0">
                <a:solidFill>
                  <a:schemeClr val="bg1"/>
                </a:solidFill>
              </a:rPr>
              <a:t>4</a:t>
            </a:r>
          </a:p>
        </p:txBody>
      </p:sp>
      <p:sp>
        <p:nvSpPr>
          <p:cNvPr id="6" name="TextBox 5">
            <a:extLst>
              <a:ext uri="{FF2B5EF4-FFF2-40B4-BE49-F238E27FC236}">
                <a16:creationId xmlns:a16="http://schemas.microsoft.com/office/drawing/2014/main" id="{4D23BBA1-C5E7-721E-85F0-34B5F17B37E1}"/>
              </a:ext>
            </a:extLst>
          </p:cNvPr>
          <p:cNvSpPr txBox="1"/>
          <p:nvPr/>
        </p:nvSpPr>
        <p:spPr>
          <a:xfrm>
            <a:off x="319734" y="1069847"/>
            <a:ext cx="10450286" cy="1692771"/>
          </a:xfrm>
          <a:prstGeom prst="rect">
            <a:avLst/>
          </a:prstGeom>
          <a:noFill/>
        </p:spPr>
        <p:txBody>
          <a:bodyPr wrap="square">
            <a:spAutoFit/>
          </a:bodyPr>
          <a:lstStyle/>
          <a:p>
            <a:r>
              <a:rPr lang="en-US" sz="2800" cap="all" spc="-1" dirty="0">
                <a:solidFill>
                  <a:srgbClr val="FFFFFF"/>
                </a:solidFill>
                <a:latin typeface="Century Gothic"/>
              </a:rPr>
              <a:t>In the end of the sabbath, as it began to dawn toward the first  of the week, came Mary Magdalene and the other Mary to see the </a:t>
            </a:r>
            <a:r>
              <a:rPr lang="en-US" sz="2800" cap="all" spc="-1" dirty="0" err="1">
                <a:solidFill>
                  <a:srgbClr val="FFFFFF"/>
                </a:solidFill>
                <a:latin typeface="Century Gothic"/>
              </a:rPr>
              <a:t>sepulchre</a:t>
            </a:r>
            <a:r>
              <a:rPr lang="en-US" sz="2800" cap="all" spc="-1" dirty="0">
                <a:solidFill>
                  <a:srgbClr val="FFFFFF"/>
                </a:solidFill>
                <a:latin typeface="Century Gothic"/>
              </a:rPr>
              <a:t>. </a:t>
            </a:r>
          </a:p>
          <a:p>
            <a:pPr algn="r"/>
            <a:r>
              <a:rPr lang="en-US" sz="2000" cap="all" spc="-1" dirty="0">
                <a:solidFill>
                  <a:srgbClr val="FFFFFF"/>
                </a:solidFill>
                <a:latin typeface="Century Gothic"/>
              </a:rPr>
              <a:t>[KJV+] Matthew 28:1 </a:t>
            </a:r>
          </a:p>
        </p:txBody>
      </p:sp>
      <p:sp>
        <p:nvSpPr>
          <p:cNvPr id="13" name="Rectangle: Rounded Corners 12">
            <a:extLst>
              <a:ext uri="{FF2B5EF4-FFF2-40B4-BE49-F238E27FC236}">
                <a16:creationId xmlns:a16="http://schemas.microsoft.com/office/drawing/2014/main" id="{B3460FCA-6EA6-A08A-1120-11507B904350}"/>
              </a:ext>
            </a:extLst>
          </p:cNvPr>
          <p:cNvSpPr/>
          <p:nvPr/>
        </p:nvSpPr>
        <p:spPr>
          <a:xfrm>
            <a:off x="10103618"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spc="50" dirty="0">
                <a:ln w="9525" cmpd="sng">
                  <a:solidFill>
                    <a:schemeClr val="accent1"/>
                  </a:solidFill>
                  <a:prstDash val="solid"/>
                </a:ln>
                <a:solidFill>
                  <a:srgbClr val="70AD47">
                    <a:tint val="1000"/>
                  </a:srgbClr>
                </a:solidFill>
                <a:effectLst>
                  <a:glow rad="38100">
                    <a:schemeClr val="accent1">
                      <a:alpha val="40000"/>
                    </a:schemeClr>
                  </a:glow>
                </a:effectLst>
              </a:rPr>
              <a:t>Rishon</a:t>
            </a:r>
          </a:p>
        </p:txBody>
      </p:sp>
      <p:sp>
        <p:nvSpPr>
          <p:cNvPr id="16" name="Rectangle: Rounded Corners 15">
            <a:extLst>
              <a:ext uri="{FF2B5EF4-FFF2-40B4-BE49-F238E27FC236}">
                <a16:creationId xmlns:a16="http://schemas.microsoft.com/office/drawing/2014/main" id="{DAAB7656-D0E7-9AD3-456E-B60C316CE069}"/>
              </a:ext>
            </a:extLst>
          </p:cNvPr>
          <p:cNvSpPr/>
          <p:nvPr/>
        </p:nvSpPr>
        <p:spPr>
          <a:xfrm>
            <a:off x="838499"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17" name="Rectangle: Rounded Corners 16">
            <a:extLst>
              <a:ext uri="{FF2B5EF4-FFF2-40B4-BE49-F238E27FC236}">
                <a16:creationId xmlns:a16="http://schemas.microsoft.com/office/drawing/2014/main" id="{B2556A6B-1F31-4B92-340C-CEC717829882}"/>
              </a:ext>
            </a:extLst>
          </p:cNvPr>
          <p:cNvSpPr/>
          <p:nvPr/>
        </p:nvSpPr>
        <p:spPr>
          <a:xfrm>
            <a:off x="2382686"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18" name="Rectangle: Rounded Corners 17">
            <a:extLst>
              <a:ext uri="{FF2B5EF4-FFF2-40B4-BE49-F238E27FC236}">
                <a16:creationId xmlns:a16="http://schemas.microsoft.com/office/drawing/2014/main" id="{412B145A-D162-2C4A-F6DA-D411C51E751A}"/>
              </a:ext>
            </a:extLst>
          </p:cNvPr>
          <p:cNvSpPr/>
          <p:nvPr/>
        </p:nvSpPr>
        <p:spPr>
          <a:xfrm>
            <a:off x="3926873"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spc="50" dirty="0">
                <a:ln w="9525" cmpd="sng">
                  <a:solidFill>
                    <a:schemeClr val="accent1"/>
                  </a:solidFill>
                  <a:prstDash val="solid"/>
                </a:ln>
                <a:solidFill>
                  <a:srgbClr val="70AD47">
                    <a:tint val="1000"/>
                  </a:srgbClr>
                </a:solidFill>
                <a:effectLst>
                  <a:glow rad="38100">
                    <a:schemeClr val="accent1">
                      <a:alpha val="40000"/>
                    </a:schemeClr>
                  </a:glow>
                </a:effectLst>
              </a:rPr>
              <a:t>Dearth</a:t>
            </a:r>
            <a:r>
              <a:rPr lang="en-US" dirty="0"/>
              <a:t> </a:t>
            </a:r>
          </a:p>
        </p:txBody>
      </p:sp>
      <p:sp>
        <p:nvSpPr>
          <p:cNvPr id="19" name="Rectangle: Rounded Corners 18">
            <a:extLst>
              <a:ext uri="{FF2B5EF4-FFF2-40B4-BE49-F238E27FC236}">
                <a16:creationId xmlns:a16="http://schemas.microsoft.com/office/drawing/2014/main" id="{B7B2FC18-D8DC-9654-89E4-027F0F2BD2B3}"/>
              </a:ext>
            </a:extLst>
          </p:cNvPr>
          <p:cNvSpPr/>
          <p:nvPr/>
        </p:nvSpPr>
        <p:spPr>
          <a:xfrm>
            <a:off x="5471060"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A35A3E8E-C54D-F9F3-21BC-D39DDC6254C8}"/>
              </a:ext>
            </a:extLst>
          </p:cNvPr>
          <p:cNvSpPr/>
          <p:nvPr/>
        </p:nvSpPr>
        <p:spPr>
          <a:xfrm>
            <a:off x="7015247"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691F070-621A-958A-E472-4BBD3D68F25D}"/>
              </a:ext>
            </a:extLst>
          </p:cNvPr>
          <p:cNvSpPr/>
          <p:nvPr/>
        </p:nvSpPr>
        <p:spPr>
          <a:xfrm>
            <a:off x="8559433" y="4963225"/>
            <a:ext cx="1371600" cy="914400"/>
          </a:xfrm>
          <a:prstGeom prst="roundRect">
            <a:avLst/>
          </a:prstGeom>
          <a:gradFill>
            <a:gsLst>
              <a:gs pos="1942">
                <a:schemeClr val="tx1"/>
              </a:gs>
              <a:gs pos="10000">
                <a:schemeClr val="accent3">
                  <a:tint val="50000"/>
                  <a:satMod val="300000"/>
                </a:schemeClr>
              </a:gs>
              <a:gs pos="50000">
                <a:srgbClr val="FFFEC0"/>
              </a:gs>
              <a:gs pos="59000">
                <a:schemeClr val="tx1"/>
              </a:gs>
              <a:gs pos="100000">
                <a:srgbClr val="FFFFB3"/>
              </a:gs>
              <a:gs pos="94000">
                <a:schemeClr val="tx1"/>
              </a:gs>
            </a:gsLst>
            <a:lin ang="10800000" scaled="0"/>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spc="50" dirty="0">
                <a:ln w="9525" cmpd="sng">
                  <a:solidFill>
                    <a:schemeClr val="accent1"/>
                  </a:solidFill>
                  <a:prstDash val="solid"/>
                </a:ln>
                <a:solidFill>
                  <a:srgbClr val="70AD47">
                    <a:tint val="1000"/>
                  </a:srgbClr>
                </a:solidFill>
                <a:effectLst>
                  <a:glow rad="38100">
                    <a:schemeClr val="accent1">
                      <a:alpha val="40000"/>
                    </a:schemeClr>
                  </a:glow>
                </a:effectLst>
              </a:rPr>
              <a:t>Sabbath</a:t>
            </a:r>
          </a:p>
        </p:txBody>
      </p:sp>
      <p:cxnSp>
        <p:nvCxnSpPr>
          <p:cNvPr id="8" name="Straight Connector 7">
            <a:extLst>
              <a:ext uri="{FF2B5EF4-FFF2-40B4-BE49-F238E27FC236}">
                <a16:creationId xmlns:a16="http://schemas.microsoft.com/office/drawing/2014/main" id="{BD197DA1-0ED1-A364-BF36-99CFC4A102F8}"/>
              </a:ext>
            </a:extLst>
          </p:cNvPr>
          <p:cNvCxnSpPr>
            <a:cxnSpLocks/>
          </p:cNvCxnSpPr>
          <p:nvPr/>
        </p:nvCxnSpPr>
        <p:spPr>
          <a:xfrm>
            <a:off x="10006443" y="4457700"/>
            <a:ext cx="0" cy="1790820"/>
          </a:xfrm>
          <a:prstGeom prst="line">
            <a:avLst/>
          </a:prstGeom>
        </p:spPr>
        <p:style>
          <a:lnRef idx="3">
            <a:schemeClr val="accent3"/>
          </a:lnRef>
          <a:fillRef idx="0">
            <a:schemeClr val="accent3"/>
          </a:fillRef>
          <a:effectRef idx="2">
            <a:schemeClr val="accent3"/>
          </a:effectRef>
          <a:fontRef idx="minor">
            <a:schemeClr val="tx1"/>
          </a:fontRef>
        </p:style>
      </p:cxnSp>
      <p:cxnSp>
        <p:nvCxnSpPr>
          <p:cNvPr id="25" name="Straight Connector 24">
            <a:extLst>
              <a:ext uri="{FF2B5EF4-FFF2-40B4-BE49-F238E27FC236}">
                <a16:creationId xmlns:a16="http://schemas.microsoft.com/office/drawing/2014/main" id="{5D40B5F5-FC77-8D96-7625-6C8122DD182B}"/>
              </a:ext>
            </a:extLst>
          </p:cNvPr>
          <p:cNvCxnSpPr>
            <a:cxnSpLocks/>
          </p:cNvCxnSpPr>
          <p:nvPr/>
        </p:nvCxnSpPr>
        <p:spPr>
          <a:xfrm>
            <a:off x="5171208" y="862977"/>
            <a:ext cx="0" cy="1790820"/>
          </a:xfrm>
          <a:prstGeom prst="line">
            <a:avLst/>
          </a:prstGeom>
        </p:spPr>
        <p:style>
          <a:lnRef idx="3">
            <a:schemeClr val="accent3"/>
          </a:lnRef>
          <a:fillRef idx="0">
            <a:schemeClr val="accent3"/>
          </a:fillRef>
          <a:effectRef idx="2">
            <a:schemeClr val="accent3"/>
          </a:effectRef>
          <a:fontRef idx="minor">
            <a:schemeClr val="tx1"/>
          </a:fontRef>
        </p:style>
      </p:cxnSp>
      <p:sp>
        <p:nvSpPr>
          <p:cNvPr id="26" name="Arrow: Right 25">
            <a:extLst>
              <a:ext uri="{FF2B5EF4-FFF2-40B4-BE49-F238E27FC236}">
                <a16:creationId xmlns:a16="http://schemas.microsoft.com/office/drawing/2014/main" id="{72B8F115-D281-FD35-82A5-984CE21B913A}"/>
              </a:ext>
            </a:extLst>
          </p:cNvPr>
          <p:cNvSpPr/>
          <p:nvPr/>
        </p:nvSpPr>
        <p:spPr>
          <a:xfrm rot="10800000">
            <a:off x="9227124" y="6282369"/>
            <a:ext cx="779319" cy="413440"/>
          </a:xfrm>
          <a:prstGeom prst="rightArrow">
            <a:avLst>
              <a:gd name="adj1" fmla="val 50000"/>
              <a:gd name="adj2" fmla="val 111429"/>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565297B-9028-9365-42D3-28817D74AAD2}"/>
              </a:ext>
            </a:extLst>
          </p:cNvPr>
          <p:cNvCxnSpPr>
            <a:cxnSpLocks/>
          </p:cNvCxnSpPr>
          <p:nvPr/>
        </p:nvCxnSpPr>
        <p:spPr>
          <a:xfrm>
            <a:off x="5063835" y="4457700"/>
            <a:ext cx="0" cy="179082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30" name="TextBox 29">
            <a:extLst>
              <a:ext uri="{FF2B5EF4-FFF2-40B4-BE49-F238E27FC236}">
                <a16:creationId xmlns:a16="http://schemas.microsoft.com/office/drawing/2014/main" id="{E91A0796-ACBD-E57D-0B6B-CF1869BED7A9}"/>
              </a:ext>
            </a:extLst>
          </p:cNvPr>
          <p:cNvSpPr txBox="1"/>
          <p:nvPr/>
        </p:nvSpPr>
        <p:spPr>
          <a:xfrm>
            <a:off x="4379612" y="3034511"/>
            <a:ext cx="615553" cy="1749838"/>
          </a:xfrm>
          <a:prstGeom prst="rect">
            <a:avLst/>
          </a:prstGeom>
          <a:noFill/>
        </p:spPr>
        <p:txBody>
          <a:bodyPr vert="vert" wrap="none" rtlCol="0">
            <a:spAutoFit/>
          </a:bodyPr>
          <a:lstStyle/>
          <a:p>
            <a:r>
              <a:rPr lang="el-GR" sz="2800" dirty="0">
                <a:solidFill>
                  <a:schemeClr val="bg1"/>
                </a:solidFill>
              </a:rPr>
              <a:t>Γενόμενος</a:t>
            </a:r>
            <a:endParaRPr lang="en-US" sz="2800" dirty="0"/>
          </a:p>
        </p:txBody>
      </p:sp>
      <p:sp>
        <p:nvSpPr>
          <p:cNvPr id="31" name="TextBox 30">
            <a:extLst>
              <a:ext uri="{FF2B5EF4-FFF2-40B4-BE49-F238E27FC236}">
                <a16:creationId xmlns:a16="http://schemas.microsoft.com/office/drawing/2014/main" id="{827D6EBC-545B-F79B-E48A-58D420E46A5E}"/>
              </a:ext>
            </a:extLst>
          </p:cNvPr>
          <p:cNvSpPr txBox="1"/>
          <p:nvPr/>
        </p:nvSpPr>
        <p:spPr>
          <a:xfrm>
            <a:off x="5923799" y="2825671"/>
            <a:ext cx="553998" cy="1958678"/>
          </a:xfrm>
          <a:prstGeom prst="rect">
            <a:avLst/>
          </a:prstGeom>
          <a:noFill/>
        </p:spPr>
        <p:txBody>
          <a:bodyPr vert="vert" wrap="none" rtlCol="0">
            <a:spAutoFit/>
          </a:bodyPr>
          <a:lstStyle/>
          <a:p>
            <a:r>
              <a:rPr lang="el-GR" sz="2400" dirty="0">
                <a:solidFill>
                  <a:schemeClr val="bg1"/>
                </a:solidFill>
              </a:rPr>
              <a:t>πρεσαββατον</a:t>
            </a:r>
            <a:endParaRPr lang="en-US" dirty="0">
              <a:solidFill>
                <a:schemeClr val="bg1"/>
              </a:solidFill>
            </a:endParaRPr>
          </a:p>
        </p:txBody>
      </p:sp>
      <p:sp>
        <p:nvSpPr>
          <p:cNvPr id="160" name="TextBox 159">
            <a:extLst>
              <a:ext uri="{FF2B5EF4-FFF2-40B4-BE49-F238E27FC236}">
                <a16:creationId xmlns:a16="http://schemas.microsoft.com/office/drawing/2014/main" id="{ABA6C994-8BCE-D510-8025-8937A984E52B}"/>
              </a:ext>
            </a:extLst>
          </p:cNvPr>
          <p:cNvSpPr txBox="1"/>
          <p:nvPr/>
        </p:nvSpPr>
        <p:spPr>
          <a:xfrm>
            <a:off x="7406431" y="3089016"/>
            <a:ext cx="553998" cy="1652055"/>
          </a:xfrm>
          <a:prstGeom prst="rect">
            <a:avLst/>
          </a:prstGeom>
          <a:noFill/>
        </p:spPr>
        <p:txBody>
          <a:bodyPr vert="vert" wrap="none" rtlCol="0">
            <a:spAutoFit/>
          </a:bodyPr>
          <a:lstStyle/>
          <a:p>
            <a:r>
              <a:rPr lang="en-US" sz="2400" dirty="0">
                <a:solidFill>
                  <a:schemeClr val="bg1"/>
                </a:solidFill>
              </a:rPr>
              <a:t>preparation</a:t>
            </a:r>
            <a:endParaRPr lang="en-US" sz="2400" dirty="0"/>
          </a:p>
        </p:txBody>
      </p:sp>
      <p:sp>
        <p:nvSpPr>
          <p:cNvPr id="35" name="TextBox 34">
            <a:extLst>
              <a:ext uri="{FF2B5EF4-FFF2-40B4-BE49-F238E27FC236}">
                <a16:creationId xmlns:a16="http://schemas.microsoft.com/office/drawing/2014/main" id="{A128A6A2-9F4C-3CD7-889C-D0DE7E044334}"/>
              </a:ext>
            </a:extLst>
          </p:cNvPr>
          <p:cNvSpPr txBox="1"/>
          <p:nvPr/>
        </p:nvSpPr>
        <p:spPr>
          <a:xfrm>
            <a:off x="2898498" y="3044902"/>
            <a:ext cx="553998" cy="1652055"/>
          </a:xfrm>
          <a:prstGeom prst="rect">
            <a:avLst/>
          </a:prstGeom>
          <a:noFill/>
        </p:spPr>
        <p:txBody>
          <a:bodyPr vert="vert" wrap="none" rtlCol="0">
            <a:spAutoFit/>
          </a:bodyPr>
          <a:lstStyle/>
          <a:p>
            <a:r>
              <a:rPr lang="en-US" sz="2400" dirty="0">
                <a:solidFill>
                  <a:schemeClr val="bg1"/>
                </a:solidFill>
              </a:rPr>
              <a:t>preparation</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000" fill="hold"/>
                                        <p:tgtEl>
                                          <p:spTgt spid="26"/>
                                        </p:tgtEl>
                                        <p:attrNameLst>
                                          <p:attrName>ppt_x</p:attrName>
                                        </p:attrNameLst>
                                      </p:cBhvr>
                                      <p:tavLst>
                                        <p:tav tm="0">
                                          <p:val>
                                            <p:strVal val="0-#ppt_w/2"/>
                                          </p:val>
                                        </p:tav>
                                        <p:tav tm="100000">
                                          <p:val>
                                            <p:strVal val="#ppt_x"/>
                                          </p:val>
                                        </p:tav>
                                      </p:tavLst>
                                    </p:anim>
                                    <p:anim calcmode="lin" valueType="num">
                                      <p:cBhvr additive="base">
                                        <p:cTn id="26" dur="1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itle 1"/>
          <p:cNvSpPr/>
          <p:nvPr/>
        </p:nvSpPr>
        <p:spPr>
          <a:xfrm>
            <a:off x="494640" y="476280"/>
            <a:ext cx="11201760" cy="2161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en-US" sz="3200" b="0" strike="noStrike" cap="all" spc="-1" dirty="0">
                <a:solidFill>
                  <a:srgbClr val="FFFFFF"/>
                </a:solidFill>
                <a:latin typeface="Century Gothic"/>
              </a:rPr>
              <a:t>Passover</a:t>
            </a:r>
            <a:br>
              <a:rPr dirty="0"/>
            </a:br>
            <a:r>
              <a:rPr lang="en-US" sz="3200" b="0" strike="noStrike" cap="all" spc="-1" dirty="0">
                <a:solidFill>
                  <a:srgbClr val="FFFFFF"/>
                </a:solidFill>
                <a:latin typeface="Century Gothic"/>
              </a:rPr>
              <a:t>Unleavened Bread</a:t>
            </a:r>
            <a:br>
              <a:rPr dirty="0"/>
            </a:br>
            <a:r>
              <a:rPr lang="en-US" sz="3200" b="0" strike="noStrike" cap="all" spc="-1" dirty="0" err="1">
                <a:solidFill>
                  <a:srgbClr val="FFFFFF"/>
                </a:solidFill>
                <a:latin typeface="Century Gothic"/>
              </a:rPr>
              <a:t>Firstfruits</a:t>
            </a:r>
            <a:endParaRPr lang="en-PH" sz="3200" b="0" strike="noStrike" spc="-1" dirty="0">
              <a:latin typeface="Arial"/>
            </a:endParaRPr>
          </a:p>
        </p:txBody>
      </p:sp>
      <p:graphicFrame>
        <p:nvGraphicFramePr>
          <p:cNvPr id="4" name="Diagram4"/>
          <p:cNvGraphicFramePr/>
          <p:nvPr>
            <p:extLst>
              <p:ext uri="{D42A27DB-BD31-4B8C-83A1-F6EECF244321}">
                <p14:modId xmlns:p14="http://schemas.microsoft.com/office/powerpoint/2010/main" val="1938955854"/>
              </p:ext>
            </p:extLst>
          </p:nvPr>
        </p:nvGraphicFramePr>
        <p:xfrm>
          <a:off x="542160" y="3721994"/>
          <a:ext cx="11107080" cy="2576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Picture 187"/>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B2135EBD-7CB4-E828-404E-AAD150DFAF3E}"/>
              </a:ext>
            </a:extLst>
          </p:cNvPr>
          <p:cNvSpPr txBox="1"/>
          <p:nvPr/>
        </p:nvSpPr>
        <p:spPr>
          <a:xfrm>
            <a:off x="271305" y="-510540"/>
            <a:ext cx="1336431" cy="3939540"/>
          </a:xfrm>
          <a:prstGeom prst="rect">
            <a:avLst/>
          </a:prstGeom>
          <a:noFill/>
        </p:spPr>
        <p:txBody>
          <a:bodyPr wrap="square" rtlCol="0">
            <a:spAutoFit/>
          </a:bodyPr>
          <a:lstStyle/>
          <a:p>
            <a:r>
              <a:rPr lang="en-US" sz="25000" b="1" dirty="0">
                <a:solidFill>
                  <a:schemeClr val="bg1"/>
                </a:solidFill>
              </a:rPr>
              <a:t>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Content Placeholder 4"/>
          <p:cNvPicPr/>
          <p:nvPr/>
        </p:nvPicPr>
        <p:blipFill>
          <a:blip r:embed="rId3"/>
          <a:stretch/>
        </p:blipFill>
        <p:spPr>
          <a:xfrm>
            <a:off x="9720" y="0"/>
            <a:ext cx="12171600" cy="6857280"/>
          </a:xfrm>
          <a:prstGeom prst="rect">
            <a:avLst/>
          </a:prstGeom>
          <a:ln w="0">
            <a:noFill/>
          </a:ln>
        </p:spPr>
      </p:pic>
      <p:sp>
        <p:nvSpPr>
          <p:cNvPr id="190" name="Rounded Rectangle 9_0"/>
          <p:cNvSpPr/>
          <p:nvPr/>
        </p:nvSpPr>
        <p:spPr>
          <a:xfrm>
            <a:off x="201276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191" name="Rectangle 1"/>
          <p:cNvSpPr/>
          <p:nvPr/>
        </p:nvSpPr>
        <p:spPr>
          <a:xfrm>
            <a:off x="3056760" y="4042440"/>
            <a:ext cx="6095160" cy="63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PH" sz="1800" b="0" strike="noStrike" spc="-1">
                <a:solidFill>
                  <a:srgbClr val="FFFFFF"/>
                </a:solidFill>
                <a:latin typeface="Century Gothic"/>
                <a:ea typeface="DejaVu Sans"/>
              </a:rPr>
              <a:t>Honour thy father and thy mother: that thy days may be long upon the land which the LORD thy God giveth thee.</a:t>
            </a:r>
            <a:endParaRPr lang="en-PH" sz="1800" b="0" strike="noStrike" spc="-1">
              <a:latin typeface="Arial"/>
            </a:endParaRPr>
          </a:p>
        </p:txBody>
      </p:sp>
      <p:sp>
        <p:nvSpPr>
          <p:cNvPr id="192" name="Rectangle 10"/>
          <p:cNvSpPr/>
          <p:nvPr/>
        </p:nvSpPr>
        <p:spPr>
          <a:xfrm>
            <a:off x="2012760" y="131364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5</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ontent Placeholder 2"/>
          <p:cNvSpPr/>
          <p:nvPr/>
        </p:nvSpPr>
        <p:spPr>
          <a:xfrm>
            <a:off x="786000" y="1867320"/>
            <a:ext cx="10620000"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720">
              <a:lnSpc>
                <a:spcPct val="100000"/>
              </a:lnSpc>
              <a:spcBef>
                <a:spcPts val="400"/>
              </a:spcBef>
              <a:spcAft>
                <a:spcPts val="601"/>
              </a:spcAft>
              <a:buClr>
                <a:srgbClr val="FFFFFF"/>
              </a:buClr>
            </a:pPr>
            <a:r>
              <a:rPr lang="en-PH" sz="4400" b="0" strike="noStrike" cap="small" spc="-1" dirty="0" err="1">
                <a:solidFill>
                  <a:srgbClr val="FFFFFF"/>
                </a:solidFill>
                <a:latin typeface="Century Gothic"/>
              </a:rPr>
              <a:t>Honour</a:t>
            </a:r>
            <a:r>
              <a:rPr lang="en-PH" sz="4400" b="0" strike="noStrike" cap="small" spc="-1" dirty="0">
                <a:solidFill>
                  <a:srgbClr val="FFFFFF"/>
                </a:solidFill>
                <a:latin typeface="Century Gothic"/>
              </a:rPr>
              <a:t> thy father and thy mother: that thy days may be long upon the land which </a:t>
            </a:r>
            <a:r>
              <a:rPr lang="en-PH" sz="4400" b="0" strike="noStrike" cap="small" spc="-1" dirty="0" err="1">
                <a:solidFill>
                  <a:srgbClr val="FFFFFF"/>
                </a:solidFill>
                <a:latin typeface="Century Gothic"/>
              </a:rPr>
              <a:t>YeHoVaH</a:t>
            </a:r>
            <a:r>
              <a:rPr lang="en-PH" sz="4400" b="0" strike="noStrike" cap="small" spc="-1" dirty="0">
                <a:solidFill>
                  <a:srgbClr val="FFFFFF"/>
                </a:solidFill>
                <a:latin typeface="Century Gothic"/>
              </a:rPr>
              <a:t> </a:t>
            </a:r>
            <a:r>
              <a:rPr lang="he" sz="6000" b="0" strike="noStrike" cap="all" spc="-1" dirty="0">
                <a:solidFill>
                  <a:srgbClr val="FFFF00"/>
                </a:solidFill>
                <a:latin typeface="Century Gothic"/>
              </a:rPr>
              <a:t>יְהֹוָה</a:t>
            </a:r>
            <a:r>
              <a:rPr lang="en-PH" sz="4400" b="0" strike="noStrike" cap="small" spc="-1" dirty="0">
                <a:solidFill>
                  <a:srgbClr val="FFFFFF"/>
                </a:solidFill>
                <a:latin typeface="Century Gothic"/>
              </a:rPr>
              <a:t> thy God giveth thee.</a:t>
            </a:r>
            <a:endParaRPr lang="en-PH" sz="4400" b="0" strike="noStrike" spc="-1" dirty="0">
              <a:latin typeface="Arial"/>
            </a:endParaRPr>
          </a:p>
          <a:p>
            <a:pPr>
              <a:lnSpc>
                <a:spcPct val="100000"/>
              </a:lnSpc>
              <a:spcBef>
                <a:spcPts val="400"/>
              </a:spcBef>
              <a:spcAft>
                <a:spcPts val="601"/>
              </a:spcAft>
            </a:pPr>
            <a:endParaRPr lang="en-PH" sz="4400" b="0" strike="noStrike" spc="-1" dirty="0">
              <a:latin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extBox 194"/>
          <p:cNvSpPr txBox="1"/>
          <p:nvPr/>
        </p:nvSpPr>
        <p:spPr>
          <a:xfrm>
            <a:off x="609840" y="0"/>
            <a:ext cx="10972440" cy="810491"/>
          </a:xfrm>
          <a:prstGeom prst="rect">
            <a:avLst/>
          </a:prstGeom>
          <a:noFill/>
          <a:ln w="0">
            <a:noFill/>
          </a:ln>
        </p:spPr>
        <p:txBody>
          <a:bodyPr lIns="0" tIns="0" rIns="0" bIns="0" anchor="ctr">
            <a:noAutofit/>
          </a:bodyPr>
          <a:lstStyle/>
          <a:p>
            <a:pPr algn="ctr"/>
            <a:r>
              <a:rPr lang="en-PH" sz="4400" b="1" strike="noStrike" spc="50" dirty="0">
                <a:ln w="9525" cmpd="sng">
                  <a:solidFill>
                    <a:schemeClr val="accent1"/>
                  </a:solidFill>
                  <a:prstDash val="solid"/>
                </a:ln>
                <a:solidFill>
                  <a:srgbClr val="70AD47">
                    <a:tint val="1000"/>
                  </a:srgbClr>
                </a:solidFill>
                <a:effectLst>
                  <a:glow rad="38100">
                    <a:schemeClr val="accent1">
                      <a:alpha val="40000"/>
                    </a:schemeClr>
                  </a:glow>
                </a:effectLst>
                <a:latin typeface="Arial"/>
              </a:rPr>
              <a:t>Caring in old age</a:t>
            </a:r>
          </a:p>
        </p:txBody>
      </p:sp>
      <p:sp>
        <p:nvSpPr>
          <p:cNvPr id="196" name="TextBox 195"/>
          <p:cNvSpPr txBox="1"/>
          <p:nvPr/>
        </p:nvSpPr>
        <p:spPr>
          <a:xfrm>
            <a:off x="184252" y="659197"/>
            <a:ext cx="11823496" cy="6198803"/>
          </a:xfrm>
          <a:prstGeom prst="rect">
            <a:avLst/>
          </a:prstGeom>
          <a:noFill/>
          <a:ln w="0">
            <a:noFill/>
          </a:ln>
        </p:spPr>
        <p:txBody>
          <a:bodyPr lIns="0" tIns="0" rIns="0" bIns="0">
            <a:noAutofit/>
          </a:bodyPr>
          <a:lstStyle/>
          <a:p>
            <a:pPr marL="108000" algn="just">
              <a:spcBef>
                <a:spcPts val="1417"/>
              </a:spcBef>
              <a:buClr>
                <a:srgbClr val="FFFFFF"/>
              </a:buClr>
              <a:buSzPct val="45000"/>
            </a:pPr>
            <a:r>
              <a:rPr lang="en-PH" sz="2800" b="0" strike="noStrike" spc="-1" dirty="0">
                <a:solidFill>
                  <a:schemeClr val="bg1"/>
                </a:solidFill>
                <a:latin typeface="Arial"/>
              </a:rPr>
              <a:t>										Matthew 15</a:t>
            </a:r>
            <a:br>
              <a:rPr sz="2800" dirty="0">
                <a:solidFill>
                  <a:schemeClr val="bg1"/>
                </a:solidFill>
              </a:rPr>
            </a:br>
            <a:r>
              <a:rPr lang="en-PH" sz="4000" b="0" strike="noStrike" spc="-1" dirty="0">
                <a:solidFill>
                  <a:schemeClr val="bg1"/>
                </a:solidFill>
                <a:latin typeface="Arial"/>
              </a:rPr>
              <a:t>Then came to Jesus scribes and Pharisees, which were of Jerusalem, saying, Why do thy disciples transgress the tradition of the elders? for they wash not their hands when they eat bread. But he answered and said unto them, Why do ye also transgress the commandment of God by your tradition? For God commanded, saying, </a:t>
            </a:r>
            <a:r>
              <a:rPr lang="en-PH" sz="4000" b="0" strike="noStrike" spc="-1" dirty="0" err="1">
                <a:solidFill>
                  <a:schemeClr val="bg1"/>
                </a:solidFill>
                <a:latin typeface="Arial"/>
              </a:rPr>
              <a:t>Honour</a:t>
            </a:r>
            <a:r>
              <a:rPr lang="en-PH" sz="4000" b="0" strike="noStrike" spc="-1" dirty="0">
                <a:solidFill>
                  <a:schemeClr val="bg1"/>
                </a:solidFill>
                <a:latin typeface="Arial"/>
              </a:rPr>
              <a:t> thy father and mother: and, He that </a:t>
            </a:r>
            <a:r>
              <a:rPr lang="en-PH" sz="4000" b="0" strike="noStrike" spc="-1" dirty="0" err="1">
                <a:solidFill>
                  <a:schemeClr val="bg1"/>
                </a:solidFill>
                <a:latin typeface="Arial"/>
              </a:rPr>
              <a:t>curseth</a:t>
            </a:r>
            <a:r>
              <a:rPr lang="en-PH" sz="4000" b="0" strike="noStrike" spc="-1" dirty="0">
                <a:solidFill>
                  <a:schemeClr val="bg1"/>
                </a:solidFill>
                <a:latin typeface="Arial"/>
              </a:rPr>
              <a:t> father or mother, let him die the death. </a:t>
            </a:r>
            <a:endParaRPr lang="en-PH" sz="2800" b="0" strike="noStrike" spc="-1" dirty="0">
              <a:solidFill>
                <a:schemeClr val="bg1"/>
              </a:solidFill>
              <a:latin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extBox 194"/>
          <p:cNvSpPr txBox="1"/>
          <p:nvPr/>
        </p:nvSpPr>
        <p:spPr>
          <a:xfrm>
            <a:off x="609840" y="0"/>
            <a:ext cx="10972440" cy="810491"/>
          </a:xfrm>
          <a:prstGeom prst="rect">
            <a:avLst/>
          </a:prstGeom>
          <a:noFill/>
          <a:ln w="0">
            <a:noFill/>
          </a:ln>
        </p:spPr>
        <p:txBody>
          <a:bodyPr lIns="0" tIns="0" rIns="0" bIns="0" anchor="ctr">
            <a:noAutofit/>
          </a:bodyPr>
          <a:lstStyle/>
          <a:p>
            <a:pPr algn="ctr"/>
            <a:r>
              <a:rPr lang="en-PH" sz="4400" b="1" strike="noStrike" spc="50" dirty="0">
                <a:ln w="9525" cmpd="sng">
                  <a:solidFill>
                    <a:schemeClr val="accent1"/>
                  </a:solidFill>
                  <a:prstDash val="solid"/>
                </a:ln>
                <a:solidFill>
                  <a:srgbClr val="70AD47">
                    <a:tint val="1000"/>
                  </a:srgbClr>
                </a:solidFill>
                <a:effectLst>
                  <a:glow rad="38100">
                    <a:schemeClr val="accent1">
                      <a:alpha val="40000"/>
                    </a:schemeClr>
                  </a:glow>
                </a:effectLst>
                <a:latin typeface="Arial"/>
              </a:rPr>
              <a:t>Caring in old age</a:t>
            </a:r>
          </a:p>
        </p:txBody>
      </p:sp>
      <p:sp>
        <p:nvSpPr>
          <p:cNvPr id="196" name="TextBox 195"/>
          <p:cNvSpPr txBox="1"/>
          <p:nvPr/>
        </p:nvSpPr>
        <p:spPr>
          <a:xfrm>
            <a:off x="184252" y="659197"/>
            <a:ext cx="11823496" cy="6198803"/>
          </a:xfrm>
          <a:prstGeom prst="rect">
            <a:avLst/>
          </a:prstGeom>
          <a:noFill/>
          <a:ln w="0">
            <a:noFill/>
          </a:ln>
        </p:spPr>
        <p:txBody>
          <a:bodyPr lIns="0" tIns="0" rIns="0" bIns="0">
            <a:noAutofit/>
          </a:bodyPr>
          <a:lstStyle/>
          <a:p>
            <a:pPr marL="108000" algn="just">
              <a:spcBef>
                <a:spcPts val="1417"/>
              </a:spcBef>
              <a:buClr>
                <a:srgbClr val="FFFFFF"/>
              </a:buClr>
              <a:buSzPct val="45000"/>
            </a:pPr>
            <a:r>
              <a:rPr lang="en-PH" sz="3600" b="0" strike="noStrike" spc="-1" dirty="0">
                <a:solidFill>
                  <a:schemeClr val="bg1"/>
                </a:solidFill>
                <a:latin typeface="Arial"/>
              </a:rPr>
              <a:t>										Matthew 15</a:t>
            </a:r>
            <a:br>
              <a:rPr sz="3600" dirty="0">
                <a:solidFill>
                  <a:schemeClr val="bg1"/>
                </a:solidFill>
              </a:rPr>
            </a:br>
            <a:r>
              <a:rPr lang="en-PH" sz="3600" b="0" strike="noStrike" spc="-1" dirty="0">
                <a:solidFill>
                  <a:schemeClr val="bg1"/>
                </a:solidFill>
                <a:latin typeface="Arial"/>
              </a:rPr>
              <a:t>But ye say, Whosoever shall say to his father or his mother, It is a gift, by whatsoever thou </a:t>
            </a:r>
            <a:r>
              <a:rPr lang="en-PH" sz="3600" b="0" strike="noStrike" spc="-1" dirty="0" err="1">
                <a:solidFill>
                  <a:schemeClr val="bg1"/>
                </a:solidFill>
                <a:latin typeface="Arial"/>
              </a:rPr>
              <a:t>mightest</a:t>
            </a:r>
            <a:r>
              <a:rPr lang="en-PH" sz="3600" b="0" strike="noStrike" spc="-1" dirty="0">
                <a:solidFill>
                  <a:schemeClr val="bg1"/>
                </a:solidFill>
                <a:latin typeface="Arial"/>
              </a:rPr>
              <a:t> be profited by me; And </a:t>
            </a:r>
            <a:r>
              <a:rPr lang="en-PH" sz="3600" b="0" strike="noStrike" spc="-1" dirty="0" err="1">
                <a:solidFill>
                  <a:schemeClr val="bg1"/>
                </a:solidFill>
                <a:latin typeface="Arial"/>
              </a:rPr>
              <a:t>honour</a:t>
            </a:r>
            <a:r>
              <a:rPr lang="en-PH" sz="3600" b="0" strike="noStrike" spc="-1" dirty="0">
                <a:solidFill>
                  <a:schemeClr val="bg1"/>
                </a:solidFill>
                <a:latin typeface="Arial"/>
              </a:rPr>
              <a:t> not his father or his mother, he shall be free. Thus have ye made the commandment of God of none effect by your tradition. Ye hypocrites, well did Esaias prophesy of you, saying, This people </a:t>
            </a:r>
            <a:r>
              <a:rPr lang="en-PH" sz="3600" b="0" strike="noStrike" spc="-1" dirty="0" err="1">
                <a:solidFill>
                  <a:schemeClr val="bg1"/>
                </a:solidFill>
                <a:latin typeface="Arial"/>
              </a:rPr>
              <a:t>draweth</a:t>
            </a:r>
            <a:r>
              <a:rPr lang="en-PH" sz="3600" b="0" strike="noStrike" spc="-1" dirty="0">
                <a:solidFill>
                  <a:schemeClr val="bg1"/>
                </a:solidFill>
                <a:latin typeface="Arial"/>
              </a:rPr>
              <a:t> nigh unto me with their mouth, and </a:t>
            </a:r>
            <a:r>
              <a:rPr lang="en-PH" sz="3600" b="0" strike="noStrike" spc="-1" dirty="0" err="1">
                <a:solidFill>
                  <a:schemeClr val="bg1"/>
                </a:solidFill>
                <a:latin typeface="Arial"/>
              </a:rPr>
              <a:t>honoureth</a:t>
            </a:r>
            <a:r>
              <a:rPr lang="en-PH" sz="3600" b="0" strike="noStrike" spc="-1" dirty="0">
                <a:solidFill>
                  <a:schemeClr val="bg1"/>
                </a:solidFill>
                <a:latin typeface="Arial"/>
              </a:rPr>
              <a:t> me with their lips; but their heart is far from me. But in vain they do worship me, teaching for doctrines the commandments of men.</a:t>
            </a:r>
          </a:p>
        </p:txBody>
      </p:sp>
    </p:spTree>
    <p:extLst>
      <p:ext uri="{BB962C8B-B14F-4D97-AF65-F5344CB8AC3E}">
        <p14:creationId xmlns:p14="http://schemas.microsoft.com/office/powerpoint/2010/main" val="1766905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Picture 196"/>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993C6F2A-1EA7-63C0-A57B-E13B5635897F}"/>
              </a:ext>
            </a:extLst>
          </p:cNvPr>
          <p:cNvSpPr txBox="1"/>
          <p:nvPr/>
        </p:nvSpPr>
        <p:spPr>
          <a:xfrm>
            <a:off x="70339" y="-510540"/>
            <a:ext cx="1336431" cy="3939540"/>
          </a:xfrm>
          <a:prstGeom prst="rect">
            <a:avLst/>
          </a:prstGeom>
          <a:noFill/>
        </p:spPr>
        <p:txBody>
          <a:bodyPr wrap="square" rtlCol="0">
            <a:spAutoFit/>
          </a:bodyPr>
          <a:lstStyle/>
          <a:p>
            <a:r>
              <a:rPr lang="en-US" sz="25000" b="1" dirty="0">
                <a:solidFill>
                  <a:schemeClr val="bg1"/>
                </a:solidFill>
              </a:rPr>
              <a:t>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Content Placeholder 4"/>
          <p:cNvPicPr/>
          <p:nvPr/>
        </p:nvPicPr>
        <p:blipFill>
          <a:blip r:embed="rId3"/>
          <a:stretch/>
        </p:blipFill>
        <p:spPr>
          <a:xfrm>
            <a:off x="9720" y="0"/>
            <a:ext cx="12171600" cy="6857280"/>
          </a:xfrm>
          <a:prstGeom prst="rect">
            <a:avLst/>
          </a:prstGeom>
          <a:ln w="0">
            <a:noFill/>
          </a:ln>
        </p:spPr>
      </p:pic>
      <p:sp>
        <p:nvSpPr>
          <p:cNvPr id="199" name="Rounded Rectangle 9"/>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200"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6</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le 1"/>
          <p:cNvSpPr/>
          <p:nvPr/>
        </p:nvSpPr>
        <p:spPr>
          <a:xfrm>
            <a:off x="1141560" y="2476800"/>
            <a:ext cx="990540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PH" sz="7200" b="0" strike="noStrike" cap="all" spc="-1" dirty="0">
                <a:solidFill>
                  <a:srgbClr val="FFFFFF"/>
                </a:solidFill>
                <a:latin typeface="Century Gothic"/>
              </a:rPr>
              <a:t>Thou shalt not kill.</a:t>
            </a:r>
            <a:endParaRPr lang="en-PH" sz="7200" b="0" strike="noStrike" spc="-1" dirty="0">
              <a:latin typeface="Arial"/>
            </a:endParaRPr>
          </a:p>
        </p:txBody>
      </p:sp>
      <p:sp>
        <p:nvSpPr>
          <p:cNvPr id="202"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Picture 202"/>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C25E6753-F203-A2C2-5891-E955E9BF30B9}"/>
              </a:ext>
            </a:extLst>
          </p:cNvPr>
          <p:cNvSpPr txBox="1"/>
          <p:nvPr/>
        </p:nvSpPr>
        <p:spPr>
          <a:xfrm>
            <a:off x="231113" y="-510540"/>
            <a:ext cx="1336431" cy="3939540"/>
          </a:xfrm>
          <a:prstGeom prst="rect">
            <a:avLst/>
          </a:prstGeom>
          <a:noFill/>
        </p:spPr>
        <p:txBody>
          <a:bodyPr wrap="square" rtlCol="0">
            <a:spAutoFit/>
          </a:bodyPr>
          <a:lstStyle/>
          <a:p>
            <a:r>
              <a:rPr lang="en-US" sz="25000" b="1" dirty="0">
                <a:solidFill>
                  <a:schemeClr val="bg1"/>
                </a:solidFill>
              </a:rPr>
              <a:t>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Content Placeholder 4"/>
          <p:cNvPicPr/>
          <p:nvPr/>
        </p:nvPicPr>
        <p:blipFill>
          <a:blip r:embed="rId3"/>
          <a:stretch/>
        </p:blipFill>
        <p:spPr>
          <a:xfrm>
            <a:off x="9720" y="0"/>
            <a:ext cx="12171600" cy="6857280"/>
          </a:xfrm>
          <a:prstGeom prst="rect">
            <a:avLst/>
          </a:prstGeom>
          <a:ln w="0">
            <a:noFill/>
          </a:ln>
        </p:spPr>
      </p:pic>
      <p:sp>
        <p:nvSpPr>
          <p:cNvPr id="205" name="Rounded Rectangle 9"/>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206"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7</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Title 1"/>
          <p:cNvSpPr/>
          <p:nvPr/>
        </p:nvSpPr>
        <p:spPr>
          <a:xfrm>
            <a:off x="1141560" y="1283677"/>
            <a:ext cx="9905400" cy="42906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PH" sz="8000" b="0" strike="noStrike" cap="all" spc="-1" dirty="0">
                <a:solidFill>
                  <a:srgbClr val="FFFFFF"/>
                </a:solidFill>
                <a:latin typeface="Century Gothic"/>
              </a:rPr>
              <a:t>Thou shalt not commit adultery.</a:t>
            </a:r>
            <a:endParaRPr lang="en-PH" sz="8000" b="0" strike="noStrike" spc="-1" dirty="0">
              <a:latin typeface="Arial"/>
            </a:endParaRPr>
          </a:p>
        </p:txBody>
      </p:sp>
      <p:sp>
        <p:nvSpPr>
          <p:cNvPr id="208"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Picture 208"/>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473AA6FB-0F69-2781-D51D-DFFE4A00ED1E}"/>
              </a:ext>
            </a:extLst>
          </p:cNvPr>
          <p:cNvSpPr txBox="1"/>
          <p:nvPr/>
        </p:nvSpPr>
        <p:spPr>
          <a:xfrm>
            <a:off x="361741" y="-510540"/>
            <a:ext cx="1336431" cy="3939540"/>
          </a:xfrm>
          <a:prstGeom prst="rect">
            <a:avLst/>
          </a:prstGeom>
          <a:noFill/>
        </p:spPr>
        <p:txBody>
          <a:bodyPr wrap="square" rtlCol="0">
            <a:spAutoFit/>
          </a:bodyPr>
          <a:lstStyle/>
          <a:p>
            <a:r>
              <a:rPr lang="en-US" sz="25000" b="1" dirty="0">
                <a:solidFill>
                  <a:schemeClr val="bg1"/>
                </a:solidFill>
              </a:rPr>
              <a:t>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Content Placeholder 4"/>
          <p:cNvPicPr/>
          <p:nvPr/>
        </p:nvPicPr>
        <p:blipFill>
          <a:blip r:embed="rId3"/>
          <a:stretch/>
        </p:blipFill>
        <p:spPr>
          <a:xfrm>
            <a:off x="9720" y="0"/>
            <a:ext cx="12171600" cy="6857280"/>
          </a:xfrm>
          <a:prstGeom prst="rect">
            <a:avLst/>
          </a:prstGeom>
          <a:ln w="0">
            <a:noFill/>
          </a:ln>
        </p:spPr>
      </p:pic>
      <p:sp>
        <p:nvSpPr>
          <p:cNvPr id="211" name="Rounded Rectangle 9"/>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212"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8</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Title 1"/>
          <p:cNvSpPr/>
          <p:nvPr/>
        </p:nvSpPr>
        <p:spPr>
          <a:xfrm>
            <a:off x="570780" y="2476800"/>
            <a:ext cx="11046960" cy="19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2500"/>
          </a:bodyPr>
          <a:lstStyle/>
          <a:p>
            <a:pPr algn="ctr">
              <a:lnSpc>
                <a:spcPct val="100000"/>
              </a:lnSpc>
            </a:pPr>
            <a:r>
              <a:rPr lang="en-PH" sz="8000" b="0" strike="noStrike" cap="all" spc="-1" dirty="0">
                <a:solidFill>
                  <a:srgbClr val="FFFFFF"/>
                </a:solidFill>
                <a:latin typeface="Century Gothic"/>
              </a:rPr>
              <a:t>Thou shalt not steal</a:t>
            </a:r>
            <a:endParaRPr lang="en-PH" sz="8000" b="0" strike="noStrike" spc="-1" dirty="0">
              <a:latin typeface="Arial"/>
            </a:endParaRPr>
          </a:p>
        </p:txBody>
      </p:sp>
      <p:sp>
        <p:nvSpPr>
          <p:cNvPr id="214" name="Content Placeholder 2"/>
          <p:cNvSpPr/>
          <p:nvPr/>
        </p:nvSpPr>
        <p:spPr>
          <a:xfrm>
            <a:off x="1141560" y="2666880"/>
            <a:ext cx="9905400" cy="312336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 name="Picture 214"/>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3BC13AB2-4452-D6C0-4106-79E7486F4BEE}"/>
              </a:ext>
            </a:extLst>
          </p:cNvPr>
          <p:cNvSpPr txBox="1"/>
          <p:nvPr/>
        </p:nvSpPr>
        <p:spPr>
          <a:xfrm>
            <a:off x="391886" y="-411983"/>
            <a:ext cx="1336431" cy="3939540"/>
          </a:xfrm>
          <a:prstGeom prst="rect">
            <a:avLst/>
          </a:prstGeom>
          <a:noFill/>
        </p:spPr>
        <p:txBody>
          <a:bodyPr wrap="square" rtlCol="0">
            <a:spAutoFit/>
          </a:bodyPr>
          <a:lstStyle/>
          <a:p>
            <a:r>
              <a:rPr lang="en-US" sz="25000" b="1" dirty="0">
                <a:solidFill>
                  <a:schemeClr val="bg1"/>
                </a:solidFill>
              </a:rPr>
              <a:t>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Content Placeholder 4"/>
          <p:cNvPicPr/>
          <p:nvPr/>
        </p:nvPicPr>
        <p:blipFill>
          <a:blip r:embed="rId3"/>
          <a:stretch/>
        </p:blipFill>
        <p:spPr>
          <a:xfrm>
            <a:off x="9720" y="0"/>
            <a:ext cx="12171600" cy="6857280"/>
          </a:xfrm>
          <a:prstGeom prst="rect">
            <a:avLst/>
          </a:prstGeom>
          <a:ln w="0">
            <a:noFill/>
          </a:ln>
        </p:spPr>
      </p:pic>
      <p:sp>
        <p:nvSpPr>
          <p:cNvPr id="217" name="Rounded Rectangle 9"/>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218"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9</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itle 1"/>
          <p:cNvSpPr/>
          <p:nvPr/>
        </p:nvSpPr>
        <p:spPr>
          <a:xfrm>
            <a:off x="786000" y="2005423"/>
            <a:ext cx="10620000" cy="284715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00000"/>
              </a:lnSpc>
            </a:pPr>
            <a:r>
              <a:rPr lang="en-PH" sz="6000" b="0" strike="noStrike" cap="all" spc="-1" dirty="0">
                <a:solidFill>
                  <a:srgbClr val="FFFFFF"/>
                </a:solidFill>
                <a:latin typeface="Century Gothic"/>
              </a:rPr>
              <a:t>Thou shalt not bear false witness against thy </a:t>
            </a:r>
            <a:r>
              <a:rPr lang="en-PH" sz="6000" b="0" strike="noStrike" cap="all" spc="-1" dirty="0" err="1">
                <a:solidFill>
                  <a:srgbClr val="FFFFFF"/>
                </a:solidFill>
                <a:latin typeface="Century Gothic"/>
              </a:rPr>
              <a:t>neighbour</a:t>
            </a:r>
            <a:r>
              <a:rPr lang="en-PH" sz="6000" b="0" strike="noStrike" cap="all" spc="-1" dirty="0">
                <a:solidFill>
                  <a:srgbClr val="FFFFFF"/>
                </a:solidFill>
                <a:latin typeface="Century Gothic"/>
              </a:rPr>
              <a:t>.</a:t>
            </a:r>
            <a:endParaRPr lang="en-PH" sz="6000" b="0" strike="noStrike" spc="-1" dirty="0">
              <a:latin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Content Placeholder 2"/>
          <p:cNvSpPr/>
          <p:nvPr/>
        </p:nvSpPr>
        <p:spPr>
          <a:xfrm>
            <a:off x="452242" y="1867320"/>
            <a:ext cx="11287516" cy="312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285840" indent="-285120">
              <a:lnSpc>
                <a:spcPct val="100000"/>
              </a:lnSpc>
              <a:spcBef>
                <a:spcPts val="400"/>
              </a:spcBef>
              <a:spcAft>
                <a:spcPts val="601"/>
              </a:spcAft>
              <a:buClr>
                <a:srgbClr val="FFFFFF"/>
              </a:buClr>
              <a:buFont typeface="Arial"/>
              <a:buChar char="•"/>
            </a:pPr>
            <a:r>
              <a:rPr lang="en-PH" sz="4000" b="0" strike="noStrike" cap="small" spc="-1" dirty="0">
                <a:solidFill>
                  <a:srgbClr val="FFFFFF"/>
                </a:solidFill>
                <a:latin typeface="Century Gothic"/>
              </a:rPr>
              <a:t>It does not say “you should not lie”</a:t>
            </a:r>
            <a:endParaRPr lang="en-PH" sz="4000" b="0" strike="noStrike" spc="-1" dirty="0">
              <a:latin typeface="Arial"/>
            </a:endParaRPr>
          </a:p>
          <a:p>
            <a:pPr marL="285840" indent="-285120">
              <a:lnSpc>
                <a:spcPct val="100000"/>
              </a:lnSpc>
              <a:spcBef>
                <a:spcPts val="400"/>
              </a:spcBef>
              <a:spcAft>
                <a:spcPts val="601"/>
              </a:spcAft>
              <a:buClr>
                <a:srgbClr val="FFFFFF"/>
              </a:buClr>
              <a:buFont typeface="Arial"/>
              <a:buChar char="•"/>
            </a:pPr>
            <a:r>
              <a:rPr lang="en-PH" sz="4000" b="0" strike="noStrike" cap="small" spc="-1" dirty="0">
                <a:solidFill>
                  <a:srgbClr val="FFFFFF"/>
                </a:solidFill>
                <a:latin typeface="Century Gothic"/>
              </a:rPr>
              <a:t>but who invented the lie?</a:t>
            </a:r>
            <a:br>
              <a:rPr dirty="0"/>
            </a:br>
            <a:r>
              <a:rPr lang="en-PH" sz="4000" b="0" strike="noStrike" cap="small" spc="-1" dirty="0">
                <a:solidFill>
                  <a:srgbClr val="FFFFFF"/>
                </a:solidFill>
                <a:latin typeface="Century Gothic"/>
              </a:rPr>
              <a:t>so whom do you want to follow?</a:t>
            </a:r>
          </a:p>
          <a:p>
            <a:pPr marL="285840" indent="-285120">
              <a:lnSpc>
                <a:spcPct val="100000"/>
              </a:lnSpc>
              <a:spcBef>
                <a:spcPts val="400"/>
              </a:spcBef>
              <a:spcAft>
                <a:spcPts val="601"/>
              </a:spcAft>
              <a:buClr>
                <a:srgbClr val="FFFFFF"/>
              </a:buClr>
              <a:buFont typeface="Arial"/>
              <a:buChar char="•"/>
            </a:pPr>
            <a:r>
              <a:rPr lang="en-PH" sz="4000" cap="small" spc="-1" dirty="0" err="1">
                <a:solidFill>
                  <a:srgbClr val="FFFFFF"/>
                </a:solidFill>
                <a:latin typeface="Century Gothic"/>
              </a:rPr>
              <a:t>Yeshua</a:t>
            </a:r>
            <a:r>
              <a:rPr lang="en-PH" sz="4000" cap="small" spc="-1" dirty="0">
                <a:solidFill>
                  <a:srgbClr val="FFFFFF"/>
                </a:solidFill>
                <a:latin typeface="Century Gothic"/>
              </a:rPr>
              <a:t> said I am the truth, the way and the life</a:t>
            </a:r>
            <a:endParaRPr lang="en-PH" sz="4000" b="0" strike="noStrike" spc="-1" dirty="0">
              <a:latin typeface="Arial"/>
            </a:endParaRPr>
          </a:p>
          <a:p>
            <a:pPr>
              <a:lnSpc>
                <a:spcPct val="100000"/>
              </a:lnSpc>
              <a:spcBef>
                <a:spcPts val="400"/>
              </a:spcBef>
              <a:spcAft>
                <a:spcPts val="601"/>
              </a:spcAft>
            </a:pPr>
            <a:endParaRPr lang="en-PH" sz="4000" b="0" strike="noStrike" spc="-1" dirty="0">
              <a:latin typeface="Arial"/>
            </a:endParaRPr>
          </a:p>
        </p:txBody>
      </p:sp>
    </p:spTree>
    <p:extLst>
      <p:ext uri="{BB962C8B-B14F-4D97-AF65-F5344CB8AC3E}">
        <p14:creationId xmlns:p14="http://schemas.microsoft.com/office/powerpoint/2010/main" val="2889027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Picture 220"/>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3B350F48-6B3E-232D-1273-5787685AB23D}"/>
              </a:ext>
            </a:extLst>
          </p:cNvPr>
          <p:cNvSpPr txBox="1"/>
          <p:nvPr/>
        </p:nvSpPr>
        <p:spPr>
          <a:xfrm>
            <a:off x="200967" y="-510540"/>
            <a:ext cx="1336431" cy="3939540"/>
          </a:xfrm>
          <a:prstGeom prst="rect">
            <a:avLst/>
          </a:prstGeom>
          <a:noFill/>
        </p:spPr>
        <p:txBody>
          <a:bodyPr wrap="square" rtlCol="0">
            <a:spAutoFit/>
          </a:bodyPr>
          <a:lstStyle/>
          <a:p>
            <a:r>
              <a:rPr lang="en-US" sz="25000" b="1" dirty="0">
                <a:solidFill>
                  <a:schemeClr val="bg1"/>
                </a:solidFill>
              </a:rPr>
              <a:t>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Content Placeholder 4"/>
          <p:cNvPicPr/>
          <p:nvPr/>
        </p:nvPicPr>
        <p:blipFill>
          <a:blip r:embed="rId3"/>
          <a:stretch/>
        </p:blipFill>
        <p:spPr>
          <a:xfrm>
            <a:off x="9720" y="0"/>
            <a:ext cx="12171600" cy="6857280"/>
          </a:xfrm>
          <a:prstGeom prst="rect">
            <a:avLst/>
          </a:prstGeom>
          <a:ln w="0">
            <a:noFill/>
          </a:ln>
        </p:spPr>
      </p:pic>
      <p:sp>
        <p:nvSpPr>
          <p:cNvPr id="223" name="Rounded Rectangle 9"/>
          <p:cNvSpPr/>
          <p:nvPr/>
        </p:nvSpPr>
        <p:spPr>
          <a:xfrm>
            <a:off x="2012400" y="1495440"/>
            <a:ext cx="8166600" cy="3781440"/>
          </a:xfrm>
          <a:prstGeom prst="roundRect">
            <a:avLst>
              <a:gd name="adj" fmla="val 16667"/>
            </a:avLst>
          </a:prstGeom>
          <a:solidFill>
            <a:srgbClr val="DCD084"/>
          </a:solidFill>
          <a:ln cap="rnd">
            <a:solidFill>
              <a:srgbClr val="A29961"/>
            </a:solidFill>
            <a:round/>
          </a:ln>
        </p:spPr>
        <p:style>
          <a:lnRef idx="2">
            <a:schemeClr val="accent3">
              <a:shade val="50000"/>
            </a:schemeClr>
          </a:lnRef>
          <a:fillRef idx="1">
            <a:schemeClr val="accent3"/>
          </a:fillRef>
          <a:effectRef idx="0">
            <a:schemeClr val="accent3"/>
          </a:effectRef>
          <a:fontRef idx="minor"/>
        </p:style>
      </p:sp>
      <p:sp>
        <p:nvSpPr>
          <p:cNvPr id="224" name="Rectangle 10"/>
          <p:cNvSpPr/>
          <p:nvPr/>
        </p:nvSpPr>
        <p:spPr>
          <a:xfrm>
            <a:off x="2012400" y="2232360"/>
            <a:ext cx="81666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7200" b="1" strike="noStrike" spc="-1">
                <a:solidFill>
                  <a:srgbClr val="FFFFFF"/>
                </a:solidFill>
                <a:latin typeface="Century Gothic"/>
                <a:ea typeface="DejaVu Sans"/>
              </a:rPr>
              <a:t>The 10</a:t>
            </a:r>
            <a:r>
              <a:rPr lang="en-US" sz="7200" b="1" strike="noStrike" spc="-1" baseline="30000">
                <a:solidFill>
                  <a:srgbClr val="FFFFFF"/>
                </a:solidFill>
                <a:latin typeface="Century Gothic"/>
                <a:ea typeface="DejaVu Sans"/>
              </a:rPr>
              <a:t>th</a:t>
            </a:r>
            <a:br/>
            <a:r>
              <a:rPr lang="en-US" sz="7200" b="1" strike="noStrike" spc="-1">
                <a:solidFill>
                  <a:srgbClr val="FFFFFF"/>
                </a:solidFill>
                <a:latin typeface="Century Gothic"/>
                <a:ea typeface="DejaVu Sans"/>
              </a:rPr>
              <a:t>commandment</a:t>
            </a:r>
            <a:endParaRPr lang="en-PH" sz="7200" b="0" strike="noStrike" spc="-1">
              <a:latin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1"/>
          <p:cNvSpPr/>
          <p:nvPr/>
        </p:nvSpPr>
        <p:spPr>
          <a:xfrm>
            <a:off x="1141560" y="609480"/>
            <a:ext cx="9905400" cy="1904400"/>
          </a:xfrm>
          <a:prstGeom prst="rect">
            <a:avLst/>
          </a:prstGeom>
          <a:noFill/>
          <a:ln w="0">
            <a:noFill/>
          </a:ln>
        </p:spPr>
        <p:style>
          <a:lnRef idx="0">
            <a:scrgbClr r="0" g="0" b="0"/>
          </a:lnRef>
          <a:fillRef idx="0">
            <a:scrgbClr r="0" g="0" b="0"/>
          </a:fillRef>
          <a:effectRef idx="0">
            <a:scrgbClr r="0" g="0" b="0"/>
          </a:effectRef>
          <a:fontRef idx="minor"/>
        </p:style>
      </p:sp>
      <p:sp>
        <p:nvSpPr>
          <p:cNvPr id="226" name="Content Placeholder 2"/>
          <p:cNvSpPr/>
          <p:nvPr/>
        </p:nvSpPr>
        <p:spPr>
          <a:xfrm>
            <a:off x="570780" y="609480"/>
            <a:ext cx="11046960" cy="576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marL="720" algn="ctr">
              <a:lnSpc>
                <a:spcPct val="100000"/>
              </a:lnSpc>
              <a:spcBef>
                <a:spcPts val="400"/>
              </a:spcBef>
              <a:spcAft>
                <a:spcPts val="601"/>
              </a:spcAft>
              <a:buClr>
                <a:srgbClr val="FFFFFF"/>
              </a:buClr>
            </a:pPr>
            <a:r>
              <a:rPr lang="en-PH" sz="6000" b="0" strike="noStrike" cap="small" spc="-1" dirty="0">
                <a:solidFill>
                  <a:srgbClr val="FFFFFF"/>
                </a:solidFill>
                <a:latin typeface="Century Gothic"/>
              </a:rPr>
              <a:t>Thou shalt not covet </a:t>
            </a:r>
            <a:br>
              <a:rPr lang="en-PH" sz="6000" b="0" strike="noStrike" cap="small" spc="-1" dirty="0">
                <a:solidFill>
                  <a:srgbClr val="FFFFFF"/>
                </a:solidFill>
                <a:latin typeface="Century Gothic"/>
              </a:rPr>
            </a:br>
            <a:r>
              <a:rPr lang="en-PH" sz="6000" b="0" strike="noStrike" cap="small" spc="-1" dirty="0">
                <a:solidFill>
                  <a:srgbClr val="FFFFFF"/>
                </a:solidFill>
                <a:latin typeface="Century Gothic"/>
              </a:rPr>
              <a:t>thy </a:t>
            </a:r>
            <a:r>
              <a:rPr lang="en-PH" sz="6000" b="0" strike="noStrike" cap="small" spc="-1" dirty="0" err="1">
                <a:solidFill>
                  <a:srgbClr val="FFFFFF"/>
                </a:solidFill>
                <a:latin typeface="Century Gothic"/>
              </a:rPr>
              <a:t>neighbour's</a:t>
            </a:r>
            <a:r>
              <a:rPr lang="en-PH" sz="6000" b="0" strike="noStrike" cap="small" spc="-1" dirty="0">
                <a:solidFill>
                  <a:srgbClr val="FFFFFF"/>
                </a:solidFill>
                <a:latin typeface="Century Gothic"/>
              </a:rPr>
              <a:t> house, thou shalt not covet thy </a:t>
            </a:r>
            <a:r>
              <a:rPr lang="en-PH" sz="6000" b="0" strike="noStrike" cap="small" spc="-1" dirty="0" err="1">
                <a:solidFill>
                  <a:srgbClr val="FFFFFF"/>
                </a:solidFill>
                <a:latin typeface="Century Gothic"/>
              </a:rPr>
              <a:t>neighbour's</a:t>
            </a:r>
            <a:r>
              <a:rPr lang="en-PH" sz="6000" b="0" strike="noStrike" cap="small" spc="-1" dirty="0">
                <a:solidFill>
                  <a:srgbClr val="FFFFFF"/>
                </a:solidFill>
                <a:latin typeface="Century Gothic"/>
              </a:rPr>
              <a:t> wife, </a:t>
            </a:r>
            <a:br>
              <a:rPr lang="en-PH" sz="6000" cap="small" spc="-1" dirty="0">
                <a:solidFill>
                  <a:srgbClr val="FFFFFF"/>
                </a:solidFill>
                <a:latin typeface="Century Gothic"/>
              </a:rPr>
            </a:br>
            <a:r>
              <a:rPr lang="en-PH" sz="6000" b="0" strike="noStrike" cap="small" spc="-1" dirty="0">
                <a:solidFill>
                  <a:srgbClr val="FFFFFF"/>
                </a:solidFill>
                <a:latin typeface="Century Gothic"/>
              </a:rPr>
              <a:t>nor his manservant, nor his maidservant, nor his ox, nor his ass, nor any thing that  thy </a:t>
            </a:r>
            <a:r>
              <a:rPr lang="en-PH" sz="6000" b="0" strike="noStrike" cap="small" spc="-1" dirty="0" err="1">
                <a:solidFill>
                  <a:srgbClr val="FFFFFF"/>
                </a:solidFill>
                <a:latin typeface="Century Gothic"/>
              </a:rPr>
              <a:t>neighbour's</a:t>
            </a:r>
            <a:r>
              <a:rPr lang="en-PH" sz="6000" b="0" strike="noStrike" cap="small" spc="-1" dirty="0">
                <a:solidFill>
                  <a:srgbClr val="FFFFFF"/>
                </a:solidFill>
                <a:latin typeface="Century Gothic"/>
              </a:rPr>
              <a:t>.</a:t>
            </a:r>
            <a:endParaRPr lang="en-PH" sz="6000" b="0" strike="noStrike" spc="-1" dirty="0">
              <a:latin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Picture 226"/>
          <p:cNvPicPr/>
          <p:nvPr/>
        </p:nvPicPr>
        <p:blipFill>
          <a:blip r:embed="rId2"/>
          <a:stretch/>
        </p:blipFill>
        <p:spPr>
          <a:xfrm>
            <a:off x="0" y="360"/>
            <a:ext cx="12191760" cy="6857280"/>
          </a:xfrm>
          <a:prstGeom prst="rect">
            <a:avLst/>
          </a:prstGeom>
          <a:ln w="0">
            <a:noFill/>
          </a:ln>
        </p:spPr>
      </p:pic>
      <p:sp>
        <p:nvSpPr>
          <p:cNvPr id="3" name="TextBox 2">
            <a:extLst>
              <a:ext uri="{FF2B5EF4-FFF2-40B4-BE49-F238E27FC236}">
                <a16:creationId xmlns:a16="http://schemas.microsoft.com/office/drawing/2014/main" id="{F2A4E6A7-2B2F-F969-11A8-D510E3D3451C}"/>
              </a:ext>
            </a:extLst>
          </p:cNvPr>
          <p:cNvSpPr txBox="1"/>
          <p:nvPr/>
        </p:nvSpPr>
        <p:spPr>
          <a:xfrm>
            <a:off x="140676" y="-422031"/>
            <a:ext cx="4240405" cy="3939540"/>
          </a:xfrm>
          <a:prstGeom prst="rect">
            <a:avLst/>
          </a:prstGeom>
          <a:noFill/>
        </p:spPr>
        <p:txBody>
          <a:bodyPr wrap="square" rtlCol="0">
            <a:spAutoFit/>
          </a:bodyPr>
          <a:lstStyle/>
          <a:p>
            <a:r>
              <a:rPr lang="en-US" sz="25000" b="1" dirty="0">
                <a:solidFill>
                  <a:schemeClr val="bg1"/>
                </a:solidFill>
              </a:rPr>
              <a:t>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itle 1"/>
          <p:cNvSpPr/>
          <p:nvPr/>
        </p:nvSpPr>
        <p:spPr>
          <a:xfrm>
            <a:off x="720000" y="360000"/>
            <a:ext cx="10326960" cy="108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4400" b="0" strike="noStrike" cap="all" spc="-1">
                <a:solidFill>
                  <a:srgbClr val="FFFFFF"/>
                </a:solidFill>
                <a:latin typeface="Century Gothic"/>
              </a:rPr>
              <a:t>Man made or God given</a:t>
            </a:r>
            <a:endParaRPr lang="en-PH" sz="4400" b="0" strike="noStrike" spc="-1">
              <a:latin typeface="Arial"/>
            </a:endParaRPr>
          </a:p>
        </p:txBody>
      </p:sp>
      <p:sp>
        <p:nvSpPr>
          <p:cNvPr id="229" name="Content Placeholder 2"/>
          <p:cNvSpPr/>
          <p:nvPr/>
        </p:nvSpPr>
        <p:spPr>
          <a:xfrm>
            <a:off x="720000" y="1800000"/>
            <a:ext cx="10326960" cy="486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70000" lnSpcReduction="20000"/>
          </a:bodyPr>
          <a:lstStyle/>
          <a:p>
            <a:pPr marL="285840" indent="-285120">
              <a:lnSpc>
                <a:spcPct val="100000"/>
              </a:lnSpc>
              <a:spcBef>
                <a:spcPts val="400"/>
              </a:spcBef>
              <a:spcAft>
                <a:spcPts val="601"/>
              </a:spcAft>
              <a:buClr>
                <a:srgbClr val="FFFFFF"/>
              </a:buClr>
              <a:buFont typeface="Arial"/>
              <a:buChar char="•"/>
            </a:pPr>
            <a:r>
              <a:rPr lang="en-PH" sz="4800" b="0" strike="noStrike" cap="small" spc="-1">
                <a:solidFill>
                  <a:srgbClr val="FFFFFF"/>
                </a:solidFill>
                <a:latin typeface="Century Gothic"/>
              </a:rPr>
              <a:t>18 And all the people saw the thunderings, and the lightnings, and the noise of the trumpet, and the mountain smoking: and when the people saw , they removed, and stood afar off.</a:t>
            </a:r>
            <a:endParaRPr lang="en-PH" sz="4800" b="0" strike="noStrike" spc="-1">
              <a:latin typeface="Arial"/>
            </a:endParaRPr>
          </a:p>
          <a:p>
            <a:pPr marL="285840" indent="-285120">
              <a:lnSpc>
                <a:spcPct val="100000"/>
              </a:lnSpc>
              <a:spcBef>
                <a:spcPts val="400"/>
              </a:spcBef>
              <a:spcAft>
                <a:spcPts val="601"/>
              </a:spcAft>
              <a:buClr>
                <a:srgbClr val="FFFFFF"/>
              </a:buClr>
              <a:buFont typeface="Arial"/>
              <a:buChar char="•"/>
            </a:pPr>
            <a:r>
              <a:rPr lang="en-PH" sz="4800" b="0" strike="noStrike" cap="small" spc="-1">
                <a:solidFill>
                  <a:srgbClr val="FFFFFF"/>
                </a:solidFill>
                <a:latin typeface="Century Gothic"/>
              </a:rPr>
              <a:t>19 And they said unto Moses, Speak thou with us, and we will hear: but let not God speak with us, lest we die.</a:t>
            </a:r>
            <a:endParaRPr lang="en-PH" sz="4800" b="0" strike="noStrike" spc="-1">
              <a:latin typeface="Arial"/>
            </a:endParaRPr>
          </a:p>
          <a:p>
            <a:pPr marL="285840" indent="-285120">
              <a:lnSpc>
                <a:spcPct val="100000"/>
              </a:lnSpc>
              <a:spcBef>
                <a:spcPts val="400"/>
              </a:spcBef>
              <a:spcAft>
                <a:spcPts val="601"/>
              </a:spcAft>
              <a:buClr>
                <a:srgbClr val="FFFFFF"/>
              </a:buClr>
              <a:buFont typeface="Arial"/>
              <a:buChar char="•"/>
            </a:pPr>
            <a:r>
              <a:rPr lang="en-PH" sz="4800" b="0" strike="noStrike" cap="small" spc="-1">
                <a:solidFill>
                  <a:srgbClr val="FFFFFF"/>
                </a:solidFill>
                <a:latin typeface="Century Gothic"/>
              </a:rPr>
              <a:t>20 And Moses said unto the people, Fear not: for God is come to prove you, and that his fear may be before your faces, that ye sin not.</a:t>
            </a:r>
            <a:endParaRPr lang="en-PH" sz="4800" b="0" strike="noStrike" spc="-1">
              <a:latin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Picture 229"/>
          <p:cNvPicPr/>
          <p:nvPr/>
        </p:nvPicPr>
        <p:blipFill>
          <a:blip r:embed="rId2"/>
          <a:stretch/>
        </p:blipFill>
        <p:spPr>
          <a:xfrm>
            <a:off x="-16200" y="0"/>
            <a:ext cx="12207240" cy="6838560"/>
          </a:xfrm>
          <a:prstGeom prst="rect">
            <a:avLst/>
          </a:prstGeom>
          <a:ln w="0">
            <a:noFill/>
          </a:ln>
        </p:spPr>
      </p:pic>
      <p:pic>
        <p:nvPicPr>
          <p:cNvPr id="231" name="Picture 230"/>
          <p:cNvPicPr/>
          <p:nvPr/>
        </p:nvPicPr>
        <p:blipFill>
          <a:blip r:embed="rId3"/>
          <a:stretch/>
        </p:blipFill>
        <p:spPr>
          <a:xfrm>
            <a:off x="4320000" y="1008000"/>
            <a:ext cx="3960000" cy="2340000"/>
          </a:xfrm>
          <a:prstGeom prst="rect">
            <a:avLst/>
          </a:prstGeom>
          <a:ln w="0">
            <a:noFill/>
          </a:ln>
        </p:spPr>
      </p:pic>
      <p:pic>
        <p:nvPicPr>
          <p:cNvPr id="232" name="Picture 231"/>
          <p:cNvPicPr/>
          <p:nvPr/>
        </p:nvPicPr>
        <p:blipFill>
          <a:blip r:embed="rId4"/>
          <a:stretch/>
        </p:blipFill>
        <p:spPr>
          <a:xfrm>
            <a:off x="4819680" y="72000"/>
            <a:ext cx="3100320" cy="3320640"/>
          </a:xfrm>
          <a:prstGeom prst="rect">
            <a:avLst/>
          </a:prstGeom>
          <a:ln w="0">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3474</TotalTime>
  <Words>2956</Words>
  <Application>Microsoft Office PowerPoint</Application>
  <PresentationFormat>Widescreen</PresentationFormat>
  <Paragraphs>277</Paragraphs>
  <Slides>82</Slides>
  <Notes>14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82</vt:i4>
      </vt:variant>
    </vt:vector>
  </HeadingPairs>
  <TitlesOfParts>
    <vt:vector size="95" baseType="lpstr">
      <vt:lpstr>Arial</vt:lpstr>
      <vt:lpstr>ArialMT</vt:lpstr>
      <vt:lpstr>Calibri</vt:lpstr>
      <vt:lpstr>Cardo</vt:lpstr>
      <vt:lpstr>Century Gothic</vt:lpstr>
      <vt:lpstr>Corsiva Hebrew</vt:lpstr>
      <vt:lpstr>Miriam Mono CLM</vt:lpstr>
      <vt:lpstr>Symbol</vt:lpstr>
      <vt:lpstr>Tahoma</vt:lpstr>
      <vt:lpstr>Times New Roman</vt:lpstr>
      <vt:lpstr>Wingdings</vt:lpstr>
      <vt:lpstr>Office Theme</vt:lpstr>
      <vt:lpstr>Office Theme</vt:lpstr>
      <vt:lpstr>PowerPoint Presentation</vt:lpstr>
      <vt:lpstr>PowerPoint Presentation</vt:lpstr>
      <vt:lpstr>The Commandments (in Jewish Tradition and Yeshuas time)</vt:lpstr>
      <vt:lpstr>PowerPoint Presentation</vt:lpstr>
      <vt:lpstr>PowerPoint Presentation</vt:lpstr>
      <vt:lpstr>1st commandment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2nd commandment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3rd commandment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ISAIAS 58:5</vt:lpstr>
      <vt:lpstr>PowerPoint Presentation</vt:lpstr>
      <vt:lpstr>ISAIAS 58:6</vt:lpstr>
      <vt:lpstr>PowerPoint Presentation</vt:lpstr>
      <vt:lpstr>ISAIAS 58:7</vt:lpstr>
      <vt:lpstr>PowerPoint Presentation</vt:lpstr>
      <vt:lpstr>ISAIAS 58:8</vt:lpstr>
      <vt:lpstr>PowerPoint Presentation</vt:lpstr>
      <vt:lpstr>ISAIAS 58:9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4th commandment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10  Commandments</dc:title>
  <dc:subject/>
  <dc:creator>Harry Hesse</dc:creator>
  <dc:description/>
  <cp:lastModifiedBy>Prof. Dr. Harald Hesse</cp:lastModifiedBy>
  <cp:revision>40</cp:revision>
  <dcterms:created xsi:type="dcterms:W3CDTF">2019-04-29T08:55:50Z</dcterms:created>
  <dcterms:modified xsi:type="dcterms:W3CDTF">2022-05-30T14:14:54Z</dcterms:modified>
  <dc:language>en-PH</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14</vt:i4>
  </property>
  <property fmtid="{D5CDD505-2E9C-101B-9397-08002B2CF9AE}" pid="3" name="PresentationFormat">
    <vt:lpwstr>Widescreen</vt:lpwstr>
  </property>
  <property fmtid="{D5CDD505-2E9C-101B-9397-08002B2CF9AE}" pid="4" name="Slides">
    <vt:i4>56</vt:i4>
  </property>
</Properties>
</file>